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82" r:id="rId10"/>
    <p:sldId id="284" r:id="rId11"/>
    <p:sldId id="285" r:id="rId12"/>
    <p:sldId id="287" r:id="rId13"/>
    <p:sldId id="288" r:id="rId14"/>
    <p:sldId id="289" r:id="rId15"/>
    <p:sldId id="291" r:id="rId16"/>
    <p:sldId id="293" r:id="rId17"/>
  </p:sldIdLst>
  <p:sldSz cx="12192000" cy="10693400"/>
  <p:notesSz cx="121920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>
      <p:cViewPr varScale="1">
        <p:scale>
          <a:sx n="52" d="100"/>
          <a:sy n="52" d="100"/>
        </p:scale>
        <p:origin x="184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Earnings</a:t>
            </a:r>
            <a:r>
              <a:rPr spc="-45" dirty="0"/>
              <a:t> </a:t>
            </a:r>
            <a:r>
              <a:rPr spc="-10" dirty="0"/>
              <a:t>Presentation</a:t>
            </a:r>
            <a:r>
              <a:rPr spc="-50" dirty="0"/>
              <a:t> </a:t>
            </a:r>
            <a:r>
              <a:rPr dirty="0"/>
              <a:t>Q4</a:t>
            </a:r>
            <a:r>
              <a:rPr spc="-5" dirty="0"/>
              <a:t> FY22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92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Earnings</a:t>
            </a:r>
            <a:r>
              <a:rPr spc="-45" dirty="0"/>
              <a:t> </a:t>
            </a:r>
            <a:r>
              <a:rPr spc="-10" dirty="0"/>
              <a:t>Presentation</a:t>
            </a:r>
            <a:r>
              <a:rPr spc="-50" dirty="0"/>
              <a:t> </a:t>
            </a:r>
            <a:r>
              <a:rPr dirty="0"/>
              <a:t>Q4</a:t>
            </a:r>
            <a:r>
              <a:rPr spc="-5" dirty="0"/>
              <a:t> FY22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92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0847" y="414530"/>
            <a:ext cx="223420" cy="8521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4459" y="438544"/>
            <a:ext cx="54878" cy="8521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63240" y="414530"/>
            <a:ext cx="993298" cy="8598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382326" y="51204"/>
            <a:ext cx="1022350" cy="298450"/>
          </a:xfrm>
          <a:custGeom>
            <a:avLst/>
            <a:gdLst/>
            <a:ahLst/>
            <a:cxnLst/>
            <a:rect l="l" t="t" r="r" b="b"/>
            <a:pathLst>
              <a:path w="1022350" h="298450">
                <a:moveTo>
                  <a:pt x="582481" y="151062"/>
                </a:moveTo>
                <a:lnTo>
                  <a:pt x="530738" y="151062"/>
                </a:lnTo>
                <a:lnTo>
                  <a:pt x="530739" y="296702"/>
                </a:lnTo>
                <a:lnTo>
                  <a:pt x="582481" y="296702"/>
                </a:lnTo>
                <a:lnTo>
                  <a:pt x="620896" y="283533"/>
                </a:lnTo>
                <a:lnTo>
                  <a:pt x="625846" y="277335"/>
                </a:lnTo>
                <a:lnTo>
                  <a:pt x="552690" y="277335"/>
                </a:lnTo>
                <a:lnTo>
                  <a:pt x="552690" y="171204"/>
                </a:lnTo>
                <a:lnTo>
                  <a:pt x="625981" y="171204"/>
                </a:lnTo>
                <a:lnTo>
                  <a:pt x="625171" y="169933"/>
                </a:lnTo>
                <a:lnTo>
                  <a:pt x="620896" y="165007"/>
                </a:lnTo>
                <a:lnTo>
                  <a:pt x="613129" y="158906"/>
                </a:lnTo>
                <a:lnTo>
                  <a:pt x="604040" y="154548"/>
                </a:lnTo>
                <a:lnTo>
                  <a:pt x="593775" y="151934"/>
                </a:lnTo>
                <a:lnTo>
                  <a:pt x="582481" y="151062"/>
                </a:lnTo>
                <a:close/>
              </a:path>
              <a:path w="1022350" h="298450">
                <a:moveTo>
                  <a:pt x="625981" y="171204"/>
                </a:moveTo>
                <a:lnTo>
                  <a:pt x="580129" y="171204"/>
                </a:lnTo>
                <a:lnTo>
                  <a:pt x="587062" y="171456"/>
                </a:lnTo>
                <a:lnTo>
                  <a:pt x="593701" y="173146"/>
                </a:lnTo>
                <a:lnTo>
                  <a:pt x="611488" y="195994"/>
                </a:lnTo>
                <a:lnTo>
                  <a:pt x="612774" y="209918"/>
                </a:lnTo>
                <a:lnTo>
                  <a:pt x="613203" y="223882"/>
                </a:lnTo>
                <a:lnTo>
                  <a:pt x="612774" y="237847"/>
                </a:lnTo>
                <a:lnTo>
                  <a:pt x="611488" y="251771"/>
                </a:lnTo>
                <a:lnTo>
                  <a:pt x="580129" y="277335"/>
                </a:lnTo>
                <a:lnTo>
                  <a:pt x="625846" y="277335"/>
                </a:lnTo>
                <a:lnTo>
                  <a:pt x="635632" y="234147"/>
                </a:lnTo>
                <a:lnTo>
                  <a:pt x="635791" y="223108"/>
                </a:lnTo>
                <a:lnTo>
                  <a:pt x="635644" y="212093"/>
                </a:lnTo>
                <a:lnTo>
                  <a:pt x="628637" y="175368"/>
                </a:lnTo>
                <a:lnTo>
                  <a:pt x="625981" y="171204"/>
                </a:lnTo>
                <a:close/>
              </a:path>
              <a:path w="1022350" h="298450">
                <a:moveTo>
                  <a:pt x="754956" y="151062"/>
                </a:moveTo>
                <a:lnTo>
                  <a:pt x="660878" y="151062"/>
                </a:lnTo>
                <a:lnTo>
                  <a:pt x="660879" y="296702"/>
                </a:lnTo>
                <a:lnTo>
                  <a:pt x="754956" y="296702"/>
                </a:lnTo>
                <a:lnTo>
                  <a:pt x="754956" y="277335"/>
                </a:lnTo>
                <a:lnTo>
                  <a:pt x="682830" y="277335"/>
                </a:lnTo>
                <a:lnTo>
                  <a:pt x="682830" y="233179"/>
                </a:lnTo>
                <a:lnTo>
                  <a:pt x="744764" y="233179"/>
                </a:lnTo>
                <a:lnTo>
                  <a:pt x="744764" y="213812"/>
                </a:lnTo>
                <a:lnTo>
                  <a:pt x="682830" y="213812"/>
                </a:lnTo>
                <a:lnTo>
                  <a:pt x="682830" y="171204"/>
                </a:lnTo>
                <a:lnTo>
                  <a:pt x="754956" y="171204"/>
                </a:lnTo>
                <a:lnTo>
                  <a:pt x="754956" y="151062"/>
                </a:lnTo>
                <a:close/>
              </a:path>
              <a:path w="1022350" h="298450">
                <a:moveTo>
                  <a:pt x="831661" y="194445"/>
                </a:moveTo>
                <a:lnTo>
                  <a:pt x="804346" y="194445"/>
                </a:lnTo>
                <a:lnTo>
                  <a:pt x="827865" y="229305"/>
                </a:lnTo>
                <a:lnTo>
                  <a:pt x="872552" y="296702"/>
                </a:lnTo>
                <a:lnTo>
                  <a:pt x="893720" y="298252"/>
                </a:lnTo>
                <a:lnTo>
                  <a:pt x="893720" y="252546"/>
                </a:lnTo>
                <a:lnTo>
                  <a:pt x="870984" y="252546"/>
                </a:lnTo>
                <a:lnTo>
                  <a:pt x="844329" y="213812"/>
                </a:lnTo>
                <a:lnTo>
                  <a:pt x="831661" y="194445"/>
                </a:lnTo>
                <a:close/>
              </a:path>
              <a:path w="1022350" h="298450">
                <a:moveTo>
                  <a:pt x="802778" y="150288"/>
                </a:moveTo>
                <a:lnTo>
                  <a:pt x="781611" y="150288"/>
                </a:lnTo>
                <a:lnTo>
                  <a:pt x="781611" y="297477"/>
                </a:lnTo>
                <a:lnTo>
                  <a:pt x="804346" y="297477"/>
                </a:lnTo>
                <a:lnTo>
                  <a:pt x="804346" y="194445"/>
                </a:lnTo>
                <a:lnTo>
                  <a:pt x="831661" y="194445"/>
                </a:lnTo>
                <a:lnTo>
                  <a:pt x="802778" y="150288"/>
                </a:lnTo>
                <a:close/>
              </a:path>
              <a:path w="1022350" h="298450">
                <a:moveTo>
                  <a:pt x="893719" y="151837"/>
                </a:moveTo>
                <a:lnTo>
                  <a:pt x="870984" y="151837"/>
                </a:lnTo>
                <a:lnTo>
                  <a:pt x="870984" y="252546"/>
                </a:lnTo>
                <a:lnTo>
                  <a:pt x="893720" y="252546"/>
                </a:lnTo>
                <a:lnTo>
                  <a:pt x="893719" y="151837"/>
                </a:lnTo>
                <a:close/>
              </a:path>
              <a:path w="1022350" h="298450">
                <a:moveTo>
                  <a:pt x="1022291" y="151063"/>
                </a:moveTo>
                <a:lnTo>
                  <a:pt x="919591" y="151062"/>
                </a:lnTo>
                <a:lnTo>
                  <a:pt x="919591" y="171204"/>
                </a:lnTo>
                <a:lnTo>
                  <a:pt x="959573" y="171204"/>
                </a:lnTo>
                <a:lnTo>
                  <a:pt x="959574" y="297477"/>
                </a:lnTo>
                <a:lnTo>
                  <a:pt x="982309" y="297477"/>
                </a:lnTo>
                <a:lnTo>
                  <a:pt x="982309" y="170430"/>
                </a:lnTo>
                <a:lnTo>
                  <a:pt x="1022292" y="170430"/>
                </a:lnTo>
                <a:lnTo>
                  <a:pt x="1022291" y="151063"/>
                </a:lnTo>
                <a:close/>
              </a:path>
              <a:path w="1022350" h="298450">
                <a:moveTo>
                  <a:pt x="412433" y="235503"/>
                </a:moveTo>
                <a:lnTo>
                  <a:pt x="388068" y="235503"/>
                </a:lnTo>
                <a:lnTo>
                  <a:pt x="419414" y="297477"/>
                </a:lnTo>
                <a:lnTo>
                  <a:pt x="445285" y="297477"/>
                </a:lnTo>
                <a:lnTo>
                  <a:pt x="412433" y="235503"/>
                </a:lnTo>
                <a:close/>
              </a:path>
              <a:path w="1022350" h="298450">
                <a:moveTo>
                  <a:pt x="394340" y="151062"/>
                </a:moveTo>
                <a:lnTo>
                  <a:pt x="337109" y="151062"/>
                </a:lnTo>
                <a:lnTo>
                  <a:pt x="337109" y="296702"/>
                </a:lnTo>
                <a:lnTo>
                  <a:pt x="359845" y="296702"/>
                </a:lnTo>
                <a:lnTo>
                  <a:pt x="359845" y="235503"/>
                </a:lnTo>
                <a:lnTo>
                  <a:pt x="412433" y="235503"/>
                </a:lnTo>
                <a:lnTo>
                  <a:pt x="410790" y="232404"/>
                </a:lnTo>
                <a:lnTo>
                  <a:pt x="410006" y="232404"/>
                </a:lnTo>
                <a:lnTo>
                  <a:pt x="422314" y="227072"/>
                </a:lnTo>
                <a:lnTo>
                  <a:pt x="431835" y="218234"/>
                </a:lnTo>
                <a:lnTo>
                  <a:pt x="432536" y="216910"/>
                </a:lnTo>
                <a:lnTo>
                  <a:pt x="359061" y="216910"/>
                </a:lnTo>
                <a:lnTo>
                  <a:pt x="359061" y="170429"/>
                </a:lnTo>
                <a:lnTo>
                  <a:pt x="433582" y="170429"/>
                </a:lnTo>
                <a:lnTo>
                  <a:pt x="432852" y="169049"/>
                </a:lnTo>
                <a:lnTo>
                  <a:pt x="427253" y="162683"/>
                </a:lnTo>
                <a:lnTo>
                  <a:pt x="420006" y="157467"/>
                </a:lnTo>
                <a:lnTo>
                  <a:pt x="411945" y="153737"/>
                </a:lnTo>
                <a:lnTo>
                  <a:pt x="403311" y="151575"/>
                </a:lnTo>
                <a:lnTo>
                  <a:pt x="394340" y="151062"/>
                </a:lnTo>
                <a:close/>
              </a:path>
              <a:path w="1022350" h="298450">
                <a:moveTo>
                  <a:pt x="433582" y="170429"/>
                </a:moveTo>
                <a:lnTo>
                  <a:pt x="399827" y="170429"/>
                </a:lnTo>
                <a:lnTo>
                  <a:pt x="406099" y="173528"/>
                </a:lnTo>
                <a:lnTo>
                  <a:pt x="415494" y="181275"/>
                </a:lnTo>
                <a:lnTo>
                  <a:pt x="417846" y="186698"/>
                </a:lnTo>
                <a:lnTo>
                  <a:pt x="417846" y="201417"/>
                </a:lnTo>
                <a:lnTo>
                  <a:pt x="415494" y="206839"/>
                </a:lnTo>
                <a:lnTo>
                  <a:pt x="410006" y="210713"/>
                </a:lnTo>
                <a:lnTo>
                  <a:pt x="406099" y="214586"/>
                </a:lnTo>
                <a:lnTo>
                  <a:pt x="399827" y="216910"/>
                </a:lnTo>
                <a:lnTo>
                  <a:pt x="432536" y="216910"/>
                </a:lnTo>
                <a:lnTo>
                  <a:pt x="437889" y="206798"/>
                </a:lnTo>
                <a:lnTo>
                  <a:pt x="439797" y="193670"/>
                </a:lnTo>
                <a:lnTo>
                  <a:pt x="439050" y="184688"/>
                </a:lnTo>
                <a:lnTo>
                  <a:pt x="436759" y="176433"/>
                </a:lnTo>
                <a:lnTo>
                  <a:pt x="433582" y="170429"/>
                </a:lnTo>
                <a:close/>
              </a:path>
              <a:path w="1022350" h="298450">
                <a:moveTo>
                  <a:pt x="495459" y="151062"/>
                </a:moveTo>
                <a:lnTo>
                  <a:pt x="472724" y="151062"/>
                </a:lnTo>
                <a:lnTo>
                  <a:pt x="472724" y="296702"/>
                </a:lnTo>
                <a:lnTo>
                  <a:pt x="495460" y="296702"/>
                </a:lnTo>
                <a:lnTo>
                  <a:pt x="495459" y="151062"/>
                </a:lnTo>
                <a:close/>
              </a:path>
              <a:path w="1022350" h="298450">
                <a:moveTo>
                  <a:pt x="299478" y="0"/>
                </a:moveTo>
                <a:lnTo>
                  <a:pt x="0" y="216910"/>
                </a:lnTo>
                <a:lnTo>
                  <a:pt x="0" y="296702"/>
                </a:lnTo>
                <a:lnTo>
                  <a:pt x="299478" y="0"/>
                </a:lnTo>
                <a:close/>
              </a:path>
              <a:path w="1022350" h="298450">
                <a:moveTo>
                  <a:pt x="271255" y="171204"/>
                </a:moveTo>
                <a:lnTo>
                  <a:pt x="248520" y="171204"/>
                </a:lnTo>
                <a:lnTo>
                  <a:pt x="248520" y="296702"/>
                </a:lnTo>
                <a:lnTo>
                  <a:pt x="271255" y="296702"/>
                </a:lnTo>
                <a:lnTo>
                  <a:pt x="271255" y="171204"/>
                </a:lnTo>
                <a:close/>
              </a:path>
              <a:path w="1022350" h="298450">
                <a:moveTo>
                  <a:pt x="312022" y="151062"/>
                </a:moveTo>
                <a:lnTo>
                  <a:pt x="228137" y="151062"/>
                </a:lnTo>
                <a:lnTo>
                  <a:pt x="207753" y="171204"/>
                </a:lnTo>
                <a:lnTo>
                  <a:pt x="312022" y="171204"/>
                </a:lnTo>
                <a:lnTo>
                  <a:pt x="312022" y="151062"/>
                </a:lnTo>
                <a:close/>
              </a:path>
            </a:pathLst>
          </a:custGeom>
          <a:solidFill>
            <a:srgbClr val="0081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62378" y="93812"/>
            <a:ext cx="257175" cy="254635"/>
          </a:xfrm>
          <a:custGeom>
            <a:avLst/>
            <a:gdLst/>
            <a:ahLst/>
            <a:cxnLst/>
            <a:rect l="l" t="t" r="r" b="b"/>
            <a:pathLst>
              <a:path w="257175" h="254635">
                <a:moveTo>
                  <a:pt x="257143" y="0"/>
                </a:moveTo>
                <a:lnTo>
                  <a:pt x="0" y="174303"/>
                </a:lnTo>
                <a:lnTo>
                  <a:pt x="0" y="254095"/>
                </a:lnTo>
                <a:lnTo>
                  <a:pt x="257143" y="0"/>
                </a:lnTo>
                <a:close/>
              </a:path>
            </a:pathLst>
          </a:custGeom>
          <a:solidFill>
            <a:srgbClr val="F8B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43214" y="128672"/>
            <a:ext cx="219513" cy="224657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428852" y="202267"/>
            <a:ext cx="610235" cy="147320"/>
          </a:xfrm>
          <a:custGeom>
            <a:avLst/>
            <a:gdLst/>
            <a:ahLst/>
            <a:cxnLst/>
            <a:rect l="l" t="t" r="r" b="b"/>
            <a:pathLst>
              <a:path w="610234" h="147320">
                <a:moveTo>
                  <a:pt x="201984" y="83665"/>
                </a:moveTo>
                <a:lnTo>
                  <a:pt x="178032" y="83665"/>
                </a:lnTo>
                <a:lnTo>
                  <a:pt x="210175" y="146414"/>
                </a:lnTo>
                <a:lnTo>
                  <a:pt x="210175" y="147189"/>
                </a:lnTo>
                <a:lnTo>
                  <a:pt x="235262" y="147189"/>
                </a:lnTo>
                <a:lnTo>
                  <a:pt x="201984" y="83665"/>
                </a:lnTo>
                <a:close/>
              </a:path>
              <a:path w="610234" h="147320">
                <a:moveTo>
                  <a:pt x="184303" y="1549"/>
                </a:moveTo>
                <a:lnTo>
                  <a:pt x="127857" y="1549"/>
                </a:lnTo>
                <a:lnTo>
                  <a:pt x="127857" y="145639"/>
                </a:lnTo>
                <a:lnTo>
                  <a:pt x="150593" y="145639"/>
                </a:lnTo>
                <a:lnTo>
                  <a:pt x="150593" y="83665"/>
                </a:lnTo>
                <a:lnTo>
                  <a:pt x="201984" y="83665"/>
                </a:lnTo>
                <a:lnTo>
                  <a:pt x="200767" y="81341"/>
                </a:lnTo>
                <a:lnTo>
                  <a:pt x="209129" y="79353"/>
                </a:lnTo>
                <a:lnTo>
                  <a:pt x="216512" y="74724"/>
                </a:lnTo>
                <a:lnTo>
                  <a:pt x="221934" y="68171"/>
                </a:lnTo>
                <a:lnTo>
                  <a:pt x="223899" y="65073"/>
                </a:lnTo>
                <a:lnTo>
                  <a:pt x="150592" y="65073"/>
                </a:lnTo>
                <a:lnTo>
                  <a:pt x="150592" y="20141"/>
                </a:lnTo>
                <a:lnTo>
                  <a:pt x="222900" y="20141"/>
                </a:lnTo>
                <a:lnTo>
                  <a:pt x="222498" y="19415"/>
                </a:lnTo>
                <a:lnTo>
                  <a:pt x="217230" y="13169"/>
                </a:lnTo>
                <a:lnTo>
                  <a:pt x="210763" y="8085"/>
                </a:lnTo>
                <a:lnTo>
                  <a:pt x="203119" y="4454"/>
                </a:lnTo>
                <a:lnTo>
                  <a:pt x="194299" y="2275"/>
                </a:lnTo>
                <a:lnTo>
                  <a:pt x="184303" y="1549"/>
                </a:lnTo>
                <a:close/>
              </a:path>
              <a:path w="610234" h="147320">
                <a:moveTo>
                  <a:pt x="222900" y="20141"/>
                </a:moveTo>
                <a:lnTo>
                  <a:pt x="190575" y="20141"/>
                </a:lnTo>
                <a:lnTo>
                  <a:pt x="196063" y="21691"/>
                </a:lnTo>
                <a:lnTo>
                  <a:pt x="200767" y="26339"/>
                </a:lnTo>
                <a:lnTo>
                  <a:pt x="205471" y="30212"/>
                </a:lnTo>
                <a:lnTo>
                  <a:pt x="207823" y="35635"/>
                </a:lnTo>
                <a:lnTo>
                  <a:pt x="207823" y="49579"/>
                </a:lnTo>
                <a:lnTo>
                  <a:pt x="205471" y="55002"/>
                </a:lnTo>
                <a:lnTo>
                  <a:pt x="200767" y="58875"/>
                </a:lnTo>
                <a:lnTo>
                  <a:pt x="196847" y="62749"/>
                </a:lnTo>
                <a:lnTo>
                  <a:pt x="190575" y="65073"/>
                </a:lnTo>
                <a:lnTo>
                  <a:pt x="223899" y="65073"/>
                </a:lnTo>
                <a:lnTo>
                  <a:pt x="225502" y="62544"/>
                </a:lnTo>
                <a:lnTo>
                  <a:pt x="228035" y="56445"/>
                </a:lnTo>
                <a:lnTo>
                  <a:pt x="229477" y="50011"/>
                </a:lnTo>
                <a:lnTo>
                  <a:pt x="229774" y="43382"/>
                </a:lnTo>
                <a:lnTo>
                  <a:pt x="228917" y="34521"/>
                </a:lnTo>
                <a:lnTo>
                  <a:pt x="226442" y="26532"/>
                </a:lnTo>
                <a:lnTo>
                  <a:pt x="222900" y="20141"/>
                </a:lnTo>
                <a:close/>
              </a:path>
              <a:path w="610234" h="147320">
                <a:moveTo>
                  <a:pt x="303468" y="0"/>
                </a:moveTo>
                <a:lnTo>
                  <a:pt x="265053" y="15493"/>
                </a:lnTo>
                <a:lnTo>
                  <a:pt x="257213" y="26339"/>
                </a:lnTo>
                <a:lnTo>
                  <a:pt x="254861" y="30212"/>
                </a:lnTo>
                <a:lnTo>
                  <a:pt x="254077" y="34085"/>
                </a:lnTo>
                <a:lnTo>
                  <a:pt x="252509" y="38734"/>
                </a:lnTo>
                <a:lnTo>
                  <a:pt x="251664" y="56157"/>
                </a:lnTo>
                <a:lnTo>
                  <a:pt x="252509" y="108455"/>
                </a:lnTo>
                <a:lnTo>
                  <a:pt x="276298" y="139394"/>
                </a:lnTo>
                <a:lnTo>
                  <a:pt x="302684" y="146414"/>
                </a:lnTo>
                <a:lnTo>
                  <a:pt x="313880" y="145410"/>
                </a:lnTo>
                <a:lnTo>
                  <a:pt x="324047" y="142444"/>
                </a:lnTo>
                <a:lnTo>
                  <a:pt x="333333" y="137590"/>
                </a:lnTo>
                <a:lnTo>
                  <a:pt x="341883" y="130921"/>
                </a:lnTo>
                <a:lnTo>
                  <a:pt x="346625" y="126167"/>
                </a:lnTo>
                <a:lnTo>
                  <a:pt x="299775" y="126167"/>
                </a:lnTo>
                <a:lnTo>
                  <a:pt x="290924" y="123948"/>
                </a:lnTo>
                <a:lnTo>
                  <a:pt x="273977" y="84054"/>
                </a:lnTo>
                <a:lnTo>
                  <a:pt x="273597" y="73204"/>
                </a:lnTo>
                <a:lnTo>
                  <a:pt x="273677" y="55002"/>
                </a:lnTo>
                <a:lnTo>
                  <a:pt x="291708" y="22465"/>
                </a:lnTo>
                <a:lnTo>
                  <a:pt x="299287" y="19450"/>
                </a:lnTo>
                <a:lnTo>
                  <a:pt x="344435" y="19450"/>
                </a:lnTo>
                <a:lnTo>
                  <a:pt x="341218" y="15259"/>
                </a:lnTo>
                <a:lnTo>
                  <a:pt x="330245" y="6930"/>
                </a:lnTo>
                <a:lnTo>
                  <a:pt x="317448" y="1721"/>
                </a:lnTo>
                <a:lnTo>
                  <a:pt x="303468" y="0"/>
                </a:lnTo>
                <a:close/>
              </a:path>
              <a:path w="610234" h="147320">
                <a:moveTo>
                  <a:pt x="344435" y="19450"/>
                </a:moveTo>
                <a:lnTo>
                  <a:pt x="307714" y="19450"/>
                </a:lnTo>
                <a:lnTo>
                  <a:pt x="319147" y="24015"/>
                </a:lnTo>
                <a:lnTo>
                  <a:pt x="322283" y="26339"/>
                </a:lnTo>
                <a:lnTo>
                  <a:pt x="324635" y="28663"/>
                </a:lnTo>
                <a:lnTo>
                  <a:pt x="329339" y="35635"/>
                </a:lnTo>
                <a:lnTo>
                  <a:pt x="331691" y="40283"/>
                </a:lnTo>
                <a:lnTo>
                  <a:pt x="331691" y="43382"/>
                </a:lnTo>
                <a:lnTo>
                  <a:pt x="333259" y="46480"/>
                </a:lnTo>
                <a:lnTo>
                  <a:pt x="333292" y="56157"/>
                </a:lnTo>
                <a:lnTo>
                  <a:pt x="333489" y="63134"/>
                </a:lnTo>
                <a:lnTo>
                  <a:pt x="333516" y="82308"/>
                </a:lnTo>
                <a:lnTo>
                  <a:pt x="333259" y="91412"/>
                </a:lnTo>
                <a:lnTo>
                  <a:pt x="331691" y="103807"/>
                </a:lnTo>
                <a:lnTo>
                  <a:pt x="331691" y="106905"/>
                </a:lnTo>
                <a:lnTo>
                  <a:pt x="330123" y="109230"/>
                </a:lnTo>
                <a:lnTo>
                  <a:pt x="329339" y="111554"/>
                </a:lnTo>
                <a:lnTo>
                  <a:pt x="327771" y="113878"/>
                </a:lnTo>
                <a:lnTo>
                  <a:pt x="326987" y="116202"/>
                </a:lnTo>
                <a:lnTo>
                  <a:pt x="324635" y="117751"/>
                </a:lnTo>
                <a:lnTo>
                  <a:pt x="317181" y="122965"/>
                </a:lnTo>
                <a:lnTo>
                  <a:pt x="308711" y="125805"/>
                </a:lnTo>
                <a:lnTo>
                  <a:pt x="299775" y="126167"/>
                </a:lnTo>
                <a:lnTo>
                  <a:pt x="346625" y="126167"/>
                </a:lnTo>
                <a:lnTo>
                  <a:pt x="347828" y="124962"/>
                </a:lnTo>
                <a:lnTo>
                  <a:pt x="351944" y="117428"/>
                </a:lnTo>
                <a:lnTo>
                  <a:pt x="353642" y="109230"/>
                </a:lnTo>
                <a:lnTo>
                  <a:pt x="355210" y="104581"/>
                </a:lnTo>
                <a:lnTo>
                  <a:pt x="355235" y="93736"/>
                </a:lnTo>
                <a:lnTo>
                  <a:pt x="355541" y="84054"/>
                </a:lnTo>
                <a:lnTo>
                  <a:pt x="355541" y="63134"/>
                </a:lnTo>
                <a:lnTo>
                  <a:pt x="355210" y="52678"/>
                </a:lnTo>
                <a:lnTo>
                  <a:pt x="353642" y="37959"/>
                </a:lnTo>
                <a:lnTo>
                  <a:pt x="349722" y="26339"/>
                </a:lnTo>
                <a:lnTo>
                  <a:pt x="344435" y="19450"/>
                </a:lnTo>
                <a:close/>
              </a:path>
              <a:path w="610234" h="147320">
                <a:moveTo>
                  <a:pt x="355235" y="93736"/>
                </a:moveTo>
                <a:lnTo>
                  <a:pt x="355210" y="94511"/>
                </a:lnTo>
                <a:lnTo>
                  <a:pt x="355235" y="93736"/>
                </a:lnTo>
                <a:close/>
              </a:path>
              <a:path w="610234" h="147320">
                <a:moveTo>
                  <a:pt x="401465" y="774"/>
                </a:moveTo>
                <a:lnTo>
                  <a:pt x="379513" y="774"/>
                </a:lnTo>
                <a:lnTo>
                  <a:pt x="379620" y="104278"/>
                </a:lnTo>
                <a:lnTo>
                  <a:pt x="381082" y="110779"/>
                </a:lnTo>
                <a:lnTo>
                  <a:pt x="410873" y="142541"/>
                </a:lnTo>
                <a:lnTo>
                  <a:pt x="431648" y="146235"/>
                </a:lnTo>
                <a:lnTo>
                  <a:pt x="442164" y="145312"/>
                </a:lnTo>
                <a:lnTo>
                  <a:pt x="452423" y="142541"/>
                </a:lnTo>
                <a:lnTo>
                  <a:pt x="461353" y="138395"/>
                </a:lnTo>
                <a:lnTo>
                  <a:pt x="469181" y="132618"/>
                </a:lnTo>
                <a:lnTo>
                  <a:pt x="474908" y="126273"/>
                </a:lnTo>
                <a:lnTo>
                  <a:pt x="422632" y="126273"/>
                </a:lnTo>
                <a:lnTo>
                  <a:pt x="414793" y="123948"/>
                </a:lnTo>
                <a:lnTo>
                  <a:pt x="409305" y="118526"/>
                </a:lnTo>
                <a:lnTo>
                  <a:pt x="403817" y="112361"/>
                </a:lnTo>
                <a:lnTo>
                  <a:pt x="401050" y="104581"/>
                </a:lnTo>
                <a:lnTo>
                  <a:pt x="400972" y="103807"/>
                </a:lnTo>
                <a:lnTo>
                  <a:pt x="401465" y="96060"/>
                </a:lnTo>
                <a:lnTo>
                  <a:pt x="401465" y="774"/>
                </a:lnTo>
                <a:close/>
              </a:path>
              <a:path w="610234" h="147320">
                <a:moveTo>
                  <a:pt x="483782" y="1549"/>
                </a:moveTo>
                <a:lnTo>
                  <a:pt x="461831" y="1549"/>
                </a:lnTo>
                <a:lnTo>
                  <a:pt x="461878" y="96060"/>
                </a:lnTo>
                <a:lnTo>
                  <a:pt x="462354" y="103878"/>
                </a:lnTo>
                <a:lnTo>
                  <a:pt x="459218" y="112296"/>
                </a:lnTo>
                <a:lnTo>
                  <a:pt x="453207" y="118526"/>
                </a:lnTo>
                <a:lnTo>
                  <a:pt x="447720" y="123948"/>
                </a:lnTo>
                <a:lnTo>
                  <a:pt x="440664" y="126273"/>
                </a:lnTo>
                <a:lnTo>
                  <a:pt x="474908" y="126273"/>
                </a:lnTo>
                <a:lnTo>
                  <a:pt x="475686" y="125411"/>
                </a:lnTo>
                <a:lnTo>
                  <a:pt x="480647" y="116976"/>
                </a:lnTo>
                <a:lnTo>
                  <a:pt x="479863" y="116976"/>
                </a:lnTo>
                <a:lnTo>
                  <a:pt x="482999" y="110779"/>
                </a:lnTo>
                <a:lnTo>
                  <a:pt x="483782" y="104581"/>
                </a:lnTo>
                <a:lnTo>
                  <a:pt x="483782" y="1549"/>
                </a:lnTo>
                <a:close/>
              </a:path>
              <a:path w="610234" h="147320">
                <a:moveTo>
                  <a:pt x="562964" y="774"/>
                </a:moveTo>
                <a:lnTo>
                  <a:pt x="508086" y="774"/>
                </a:lnTo>
                <a:lnTo>
                  <a:pt x="508086" y="146414"/>
                </a:lnTo>
                <a:lnTo>
                  <a:pt x="530037" y="146414"/>
                </a:lnTo>
                <a:lnTo>
                  <a:pt x="530037" y="87539"/>
                </a:lnTo>
                <a:lnTo>
                  <a:pt x="562964" y="87539"/>
                </a:lnTo>
                <a:lnTo>
                  <a:pt x="601575" y="71232"/>
                </a:lnTo>
                <a:lnTo>
                  <a:pt x="603673" y="68172"/>
                </a:lnTo>
                <a:lnTo>
                  <a:pt x="530821" y="68171"/>
                </a:lnTo>
                <a:lnTo>
                  <a:pt x="530821" y="20141"/>
                </a:lnTo>
                <a:lnTo>
                  <a:pt x="603888" y="20141"/>
                </a:lnTo>
                <a:lnTo>
                  <a:pt x="601379" y="17043"/>
                </a:lnTo>
                <a:lnTo>
                  <a:pt x="597459" y="13169"/>
                </a:lnTo>
                <a:lnTo>
                  <a:pt x="589947" y="7521"/>
                </a:lnTo>
                <a:lnTo>
                  <a:pt x="581510" y="3510"/>
                </a:lnTo>
                <a:lnTo>
                  <a:pt x="572424" y="1229"/>
                </a:lnTo>
                <a:lnTo>
                  <a:pt x="562964" y="774"/>
                </a:lnTo>
                <a:close/>
              </a:path>
              <a:path w="610234" h="147320">
                <a:moveTo>
                  <a:pt x="603888" y="20141"/>
                </a:moveTo>
                <a:lnTo>
                  <a:pt x="570020" y="20141"/>
                </a:lnTo>
                <a:lnTo>
                  <a:pt x="576292" y="22465"/>
                </a:lnTo>
                <a:lnTo>
                  <a:pt x="580995" y="26339"/>
                </a:lnTo>
                <a:lnTo>
                  <a:pt x="580211" y="26339"/>
                </a:lnTo>
                <a:lnTo>
                  <a:pt x="585373" y="30864"/>
                </a:lnTo>
                <a:lnTo>
                  <a:pt x="588182" y="37371"/>
                </a:lnTo>
                <a:lnTo>
                  <a:pt x="588051" y="51129"/>
                </a:lnTo>
                <a:lnTo>
                  <a:pt x="585699" y="57326"/>
                </a:lnTo>
                <a:lnTo>
                  <a:pt x="580995" y="61199"/>
                </a:lnTo>
                <a:lnTo>
                  <a:pt x="576292" y="65847"/>
                </a:lnTo>
                <a:lnTo>
                  <a:pt x="570020" y="68172"/>
                </a:lnTo>
                <a:lnTo>
                  <a:pt x="603673" y="68172"/>
                </a:lnTo>
                <a:lnTo>
                  <a:pt x="604841" y="66467"/>
                </a:lnTo>
                <a:lnTo>
                  <a:pt x="606867" y="61199"/>
                </a:lnTo>
                <a:lnTo>
                  <a:pt x="610003" y="50354"/>
                </a:lnTo>
                <a:lnTo>
                  <a:pt x="610003" y="37959"/>
                </a:lnTo>
                <a:lnTo>
                  <a:pt x="606867" y="27113"/>
                </a:lnTo>
                <a:lnTo>
                  <a:pt x="604515" y="20916"/>
                </a:lnTo>
                <a:lnTo>
                  <a:pt x="603888" y="20141"/>
                </a:lnTo>
                <a:close/>
              </a:path>
              <a:path w="610234" h="147320">
                <a:moveTo>
                  <a:pt x="52595" y="774"/>
                </a:moveTo>
                <a:lnTo>
                  <a:pt x="14275" y="15260"/>
                </a:lnTo>
                <a:lnTo>
                  <a:pt x="69" y="52678"/>
                </a:lnTo>
                <a:lnTo>
                  <a:pt x="0" y="67397"/>
                </a:lnTo>
                <a:lnTo>
                  <a:pt x="216" y="80196"/>
                </a:lnTo>
                <a:lnTo>
                  <a:pt x="767" y="93945"/>
                </a:lnTo>
                <a:lnTo>
                  <a:pt x="1561" y="106479"/>
                </a:lnTo>
                <a:lnTo>
                  <a:pt x="1637" y="112328"/>
                </a:lnTo>
                <a:lnTo>
                  <a:pt x="3989" y="116202"/>
                </a:lnTo>
                <a:lnTo>
                  <a:pt x="5557" y="120075"/>
                </a:lnTo>
                <a:lnTo>
                  <a:pt x="13397" y="130920"/>
                </a:lnTo>
                <a:lnTo>
                  <a:pt x="26807" y="140053"/>
                </a:lnTo>
                <a:lnTo>
                  <a:pt x="41938" y="145150"/>
                </a:lnTo>
                <a:lnTo>
                  <a:pt x="57890" y="146038"/>
                </a:lnTo>
                <a:lnTo>
                  <a:pt x="73763" y="142541"/>
                </a:lnTo>
                <a:lnTo>
                  <a:pt x="80819" y="139442"/>
                </a:lnTo>
                <a:lnTo>
                  <a:pt x="91794" y="130146"/>
                </a:lnTo>
                <a:lnTo>
                  <a:pt x="95154" y="126272"/>
                </a:lnTo>
                <a:lnTo>
                  <a:pt x="51812" y="126272"/>
                </a:lnTo>
                <a:lnTo>
                  <a:pt x="47761" y="126253"/>
                </a:lnTo>
                <a:lnTo>
                  <a:pt x="22020" y="91412"/>
                </a:lnTo>
                <a:lnTo>
                  <a:pt x="21788" y="79388"/>
                </a:lnTo>
                <a:lnTo>
                  <a:pt x="21971" y="67397"/>
                </a:lnTo>
                <a:lnTo>
                  <a:pt x="33988" y="25968"/>
                </a:lnTo>
                <a:lnTo>
                  <a:pt x="93684" y="20141"/>
                </a:lnTo>
                <a:lnTo>
                  <a:pt x="87580" y="12738"/>
                </a:lnTo>
                <a:lnTo>
                  <a:pt x="71515" y="3599"/>
                </a:lnTo>
                <a:lnTo>
                  <a:pt x="52595" y="774"/>
                </a:lnTo>
                <a:close/>
              </a:path>
              <a:path w="610234" h="147320">
                <a:moveTo>
                  <a:pt x="105122" y="67397"/>
                </a:moveTo>
                <a:lnTo>
                  <a:pt x="61219" y="67397"/>
                </a:lnTo>
                <a:lnTo>
                  <a:pt x="42404" y="85989"/>
                </a:lnTo>
                <a:lnTo>
                  <a:pt x="83171" y="85989"/>
                </a:lnTo>
                <a:lnTo>
                  <a:pt x="83171" y="103807"/>
                </a:lnTo>
                <a:lnTo>
                  <a:pt x="80819" y="110779"/>
                </a:lnTo>
                <a:lnTo>
                  <a:pt x="69843" y="123174"/>
                </a:lnTo>
                <a:lnTo>
                  <a:pt x="62003" y="126272"/>
                </a:lnTo>
                <a:lnTo>
                  <a:pt x="95154" y="126272"/>
                </a:lnTo>
                <a:lnTo>
                  <a:pt x="96498" y="124723"/>
                </a:lnTo>
                <a:lnTo>
                  <a:pt x="99634" y="119300"/>
                </a:lnTo>
                <a:lnTo>
                  <a:pt x="104338" y="106905"/>
                </a:lnTo>
                <a:lnTo>
                  <a:pt x="105122" y="99159"/>
                </a:lnTo>
                <a:lnTo>
                  <a:pt x="105122" y="67397"/>
                </a:lnTo>
                <a:close/>
              </a:path>
              <a:path w="610234" h="147320">
                <a:moveTo>
                  <a:pt x="93684" y="20141"/>
                </a:moveTo>
                <a:lnTo>
                  <a:pt x="59651" y="20141"/>
                </a:lnTo>
                <a:lnTo>
                  <a:pt x="66707" y="22465"/>
                </a:lnTo>
                <a:lnTo>
                  <a:pt x="72195" y="26339"/>
                </a:lnTo>
                <a:lnTo>
                  <a:pt x="76899" y="30987"/>
                </a:lnTo>
                <a:lnTo>
                  <a:pt x="80819" y="37184"/>
                </a:lnTo>
                <a:lnTo>
                  <a:pt x="82387" y="44931"/>
                </a:lnTo>
                <a:lnTo>
                  <a:pt x="105122" y="44931"/>
                </a:lnTo>
                <a:lnTo>
                  <a:pt x="99285" y="26934"/>
                </a:lnTo>
                <a:lnTo>
                  <a:pt x="93684" y="20141"/>
                </a:lnTo>
                <a:close/>
              </a:path>
            </a:pathLst>
          </a:custGeom>
          <a:solidFill>
            <a:srgbClr val="F8B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41207" y="159660"/>
            <a:ext cx="77613" cy="61974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761" y="6497065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66752"/>
            <a:ext cx="12191999" cy="43961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Earnings</a:t>
            </a:r>
            <a:r>
              <a:rPr spc="-45" dirty="0"/>
              <a:t> </a:t>
            </a:r>
            <a:r>
              <a:rPr spc="-10" dirty="0"/>
              <a:t>Presentation</a:t>
            </a:r>
            <a:r>
              <a:rPr spc="-50" dirty="0"/>
              <a:t> </a:t>
            </a:r>
            <a:r>
              <a:rPr dirty="0"/>
              <a:t>Q4</a:t>
            </a:r>
            <a:r>
              <a:rPr spc="-5" dirty="0"/>
              <a:t> FY22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92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0847" y="414530"/>
            <a:ext cx="223420" cy="8521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4459" y="438544"/>
            <a:ext cx="54878" cy="8521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63240" y="414530"/>
            <a:ext cx="993298" cy="8598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382326" y="51204"/>
            <a:ext cx="1022350" cy="298450"/>
          </a:xfrm>
          <a:custGeom>
            <a:avLst/>
            <a:gdLst/>
            <a:ahLst/>
            <a:cxnLst/>
            <a:rect l="l" t="t" r="r" b="b"/>
            <a:pathLst>
              <a:path w="1022350" h="298450">
                <a:moveTo>
                  <a:pt x="582481" y="151062"/>
                </a:moveTo>
                <a:lnTo>
                  <a:pt x="530738" y="151062"/>
                </a:lnTo>
                <a:lnTo>
                  <a:pt x="530739" y="296702"/>
                </a:lnTo>
                <a:lnTo>
                  <a:pt x="582481" y="296702"/>
                </a:lnTo>
                <a:lnTo>
                  <a:pt x="620896" y="283533"/>
                </a:lnTo>
                <a:lnTo>
                  <a:pt x="625846" y="277335"/>
                </a:lnTo>
                <a:lnTo>
                  <a:pt x="552690" y="277335"/>
                </a:lnTo>
                <a:lnTo>
                  <a:pt x="552690" y="171204"/>
                </a:lnTo>
                <a:lnTo>
                  <a:pt x="625981" y="171204"/>
                </a:lnTo>
                <a:lnTo>
                  <a:pt x="625171" y="169933"/>
                </a:lnTo>
                <a:lnTo>
                  <a:pt x="620896" y="165007"/>
                </a:lnTo>
                <a:lnTo>
                  <a:pt x="613129" y="158906"/>
                </a:lnTo>
                <a:lnTo>
                  <a:pt x="604040" y="154548"/>
                </a:lnTo>
                <a:lnTo>
                  <a:pt x="593775" y="151934"/>
                </a:lnTo>
                <a:lnTo>
                  <a:pt x="582481" y="151062"/>
                </a:lnTo>
                <a:close/>
              </a:path>
              <a:path w="1022350" h="298450">
                <a:moveTo>
                  <a:pt x="625981" y="171204"/>
                </a:moveTo>
                <a:lnTo>
                  <a:pt x="580129" y="171204"/>
                </a:lnTo>
                <a:lnTo>
                  <a:pt x="587062" y="171456"/>
                </a:lnTo>
                <a:lnTo>
                  <a:pt x="593701" y="173146"/>
                </a:lnTo>
                <a:lnTo>
                  <a:pt x="611488" y="195994"/>
                </a:lnTo>
                <a:lnTo>
                  <a:pt x="612774" y="209918"/>
                </a:lnTo>
                <a:lnTo>
                  <a:pt x="613203" y="223882"/>
                </a:lnTo>
                <a:lnTo>
                  <a:pt x="612774" y="237847"/>
                </a:lnTo>
                <a:lnTo>
                  <a:pt x="611488" y="251771"/>
                </a:lnTo>
                <a:lnTo>
                  <a:pt x="580129" y="277335"/>
                </a:lnTo>
                <a:lnTo>
                  <a:pt x="625846" y="277335"/>
                </a:lnTo>
                <a:lnTo>
                  <a:pt x="635632" y="234147"/>
                </a:lnTo>
                <a:lnTo>
                  <a:pt x="635791" y="223108"/>
                </a:lnTo>
                <a:lnTo>
                  <a:pt x="635644" y="212093"/>
                </a:lnTo>
                <a:lnTo>
                  <a:pt x="628637" y="175368"/>
                </a:lnTo>
                <a:lnTo>
                  <a:pt x="625981" y="171204"/>
                </a:lnTo>
                <a:close/>
              </a:path>
              <a:path w="1022350" h="298450">
                <a:moveTo>
                  <a:pt x="754956" y="151062"/>
                </a:moveTo>
                <a:lnTo>
                  <a:pt x="660878" y="151062"/>
                </a:lnTo>
                <a:lnTo>
                  <a:pt x="660879" y="296702"/>
                </a:lnTo>
                <a:lnTo>
                  <a:pt x="754956" y="296702"/>
                </a:lnTo>
                <a:lnTo>
                  <a:pt x="754956" y="277335"/>
                </a:lnTo>
                <a:lnTo>
                  <a:pt x="682830" y="277335"/>
                </a:lnTo>
                <a:lnTo>
                  <a:pt x="682830" y="233179"/>
                </a:lnTo>
                <a:lnTo>
                  <a:pt x="744764" y="233179"/>
                </a:lnTo>
                <a:lnTo>
                  <a:pt x="744764" y="213812"/>
                </a:lnTo>
                <a:lnTo>
                  <a:pt x="682830" y="213812"/>
                </a:lnTo>
                <a:lnTo>
                  <a:pt x="682830" y="171204"/>
                </a:lnTo>
                <a:lnTo>
                  <a:pt x="754956" y="171204"/>
                </a:lnTo>
                <a:lnTo>
                  <a:pt x="754956" y="151062"/>
                </a:lnTo>
                <a:close/>
              </a:path>
              <a:path w="1022350" h="298450">
                <a:moveTo>
                  <a:pt x="831661" y="194445"/>
                </a:moveTo>
                <a:lnTo>
                  <a:pt x="804346" y="194445"/>
                </a:lnTo>
                <a:lnTo>
                  <a:pt x="827865" y="229305"/>
                </a:lnTo>
                <a:lnTo>
                  <a:pt x="872552" y="296702"/>
                </a:lnTo>
                <a:lnTo>
                  <a:pt x="893720" y="298252"/>
                </a:lnTo>
                <a:lnTo>
                  <a:pt x="893720" y="252546"/>
                </a:lnTo>
                <a:lnTo>
                  <a:pt x="870984" y="252546"/>
                </a:lnTo>
                <a:lnTo>
                  <a:pt x="844329" y="213812"/>
                </a:lnTo>
                <a:lnTo>
                  <a:pt x="831661" y="194445"/>
                </a:lnTo>
                <a:close/>
              </a:path>
              <a:path w="1022350" h="298450">
                <a:moveTo>
                  <a:pt x="802778" y="150288"/>
                </a:moveTo>
                <a:lnTo>
                  <a:pt x="781611" y="150288"/>
                </a:lnTo>
                <a:lnTo>
                  <a:pt x="781611" y="297477"/>
                </a:lnTo>
                <a:lnTo>
                  <a:pt x="804346" y="297477"/>
                </a:lnTo>
                <a:lnTo>
                  <a:pt x="804346" y="194445"/>
                </a:lnTo>
                <a:lnTo>
                  <a:pt x="831661" y="194445"/>
                </a:lnTo>
                <a:lnTo>
                  <a:pt x="802778" y="150288"/>
                </a:lnTo>
                <a:close/>
              </a:path>
              <a:path w="1022350" h="298450">
                <a:moveTo>
                  <a:pt x="893719" y="151837"/>
                </a:moveTo>
                <a:lnTo>
                  <a:pt x="870984" y="151837"/>
                </a:lnTo>
                <a:lnTo>
                  <a:pt x="870984" y="252546"/>
                </a:lnTo>
                <a:lnTo>
                  <a:pt x="893720" y="252546"/>
                </a:lnTo>
                <a:lnTo>
                  <a:pt x="893719" y="151837"/>
                </a:lnTo>
                <a:close/>
              </a:path>
              <a:path w="1022350" h="298450">
                <a:moveTo>
                  <a:pt x="1022291" y="151063"/>
                </a:moveTo>
                <a:lnTo>
                  <a:pt x="919591" y="151062"/>
                </a:lnTo>
                <a:lnTo>
                  <a:pt x="919591" y="171204"/>
                </a:lnTo>
                <a:lnTo>
                  <a:pt x="959573" y="171204"/>
                </a:lnTo>
                <a:lnTo>
                  <a:pt x="959574" y="297477"/>
                </a:lnTo>
                <a:lnTo>
                  <a:pt x="982309" y="297477"/>
                </a:lnTo>
                <a:lnTo>
                  <a:pt x="982309" y="170430"/>
                </a:lnTo>
                <a:lnTo>
                  <a:pt x="1022292" y="170430"/>
                </a:lnTo>
                <a:lnTo>
                  <a:pt x="1022291" y="151063"/>
                </a:lnTo>
                <a:close/>
              </a:path>
              <a:path w="1022350" h="298450">
                <a:moveTo>
                  <a:pt x="412433" y="235503"/>
                </a:moveTo>
                <a:lnTo>
                  <a:pt x="388068" y="235503"/>
                </a:lnTo>
                <a:lnTo>
                  <a:pt x="419414" y="297477"/>
                </a:lnTo>
                <a:lnTo>
                  <a:pt x="445285" y="297477"/>
                </a:lnTo>
                <a:lnTo>
                  <a:pt x="412433" y="235503"/>
                </a:lnTo>
                <a:close/>
              </a:path>
              <a:path w="1022350" h="298450">
                <a:moveTo>
                  <a:pt x="394340" y="151062"/>
                </a:moveTo>
                <a:lnTo>
                  <a:pt x="337109" y="151062"/>
                </a:lnTo>
                <a:lnTo>
                  <a:pt x="337109" y="296702"/>
                </a:lnTo>
                <a:lnTo>
                  <a:pt x="359845" y="296702"/>
                </a:lnTo>
                <a:lnTo>
                  <a:pt x="359845" y="235503"/>
                </a:lnTo>
                <a:lnTo>
                  <a:pt x="412433" y="235503"/>
                </a:lnTo>
                <a:lnTo>
                  <a:pt x="410790" y="232404"/>
                </a:lnTo>
                <a:lnTo>
                  <a:pt x="410006" y="232404"/>
                </a:lnTo>
                <a:lnTo>
                  <a:pt x="422314" y="227072"/>
                </a:lnTo>
                <a:lnTo>
                  <a:pt x="431835" y="218234"/>
                </a:lnTo>
                <a:lnTo>
                  <a:pt x="432536" y="216910"/>
                </a:lnTo>
                <a:lnTo>
                  <a:pt x="359061" y="216910"/>
                </a:lnTo>
                <a:lnTo>
                  <a:pt x="359061" y="170429"/>
                </a:lnTo>
                <a:lnTo>
                  <a:pt x="433582" y="170429"/>
                </a:lnTo>
                <a:lnTo>
                  <a:pt x="432852" y="169049"/>
                </a:lnTo>
                <a:lnTo>
                  <a:pt x="427253" y="162683"/>
                </a:lnTo>
                <a:lnTo>
                  <a:pt x="420006" y="157467"/>
                </a:lnTo>
                <a:lnTo>
                  <a:pt x="411945" y="153737"/>
                </a:lnTo>
                <a:lnTo>
                  <a:pt x="403311" y="151575"/>
                </a:lnTo>
                <a:lnTo>
                  <a:pt x="394340" y="151062"/>
                </a:lnTo>
                <a:close/>
              </a:path>
              <a:path w="1022350" h="298450">
                <a:moveTo>
                  <a:pt x="433582" y="170429"/>
                </a:moveTo>
                <a:lnTo>
                  <a:pt x="399827" y="170429"/>
                </a:lnTo>
                <a:lnTo>
                  <a:pt x="406099" y="173528"/>
                </a:lnTo>
                <a:lnTo>
                  <a:pt x="415494" y="181275"/>
                </a:lnTo>
                <a:lnTo>
                  <a:pt x="417846" y="186698"/>
                </a:lnTo>
                <a:lnTo>
                  <a:pt x="417846" y="201417"/>
                </a:lnTo>
                <a:lnTo>
                  <a:pt x="415494" y="206839"/>
                </a:lnTo>
                <a:lnTo>
                  <a:pt x="410006" y="210713"/>
                </a:lnTo>
                <a:lnTo>
                  <a:pt x="406099" y="214586"/>
                </a:lnTo>
                <a:lnTo>
                  <a:pt x="399827" y="216910"/>
                </a:lnTo>
                <a:lnTo>
                  <a:pt x="432536" y="216910"/>
                </a:lnTo>
                <a:lnTo>
                  <a:pt x="437889" y="206798"/>
                </a:lnTo>
                <a:lnTo>
                  <a:pt x="439797" y="193670"/>
                </a:lnTo>
                <a:lnTo>
                  <a:pt x="439050" y="184688"/>
                </a:lnTo>
                <a:lnTo>
                  <a:pt x="436759" y="176433"/>
                </a:lnTo>
                <a:lnTo>
                  <a:pt x="433582" y="170429"/>
                </a:lnTo>
                <a:close/>
              </a:path>
              <a:path w="1022350" h="298450">
                <a:moveTo>
                  <a:pt x="495459" y="151062"/>
                </a:moveTo>
                <a:lnTo>
                  <a:pt x="472724" y="151062"/>
                </a:lnTo>
                <a:lnTo>
                  <a:pt x="472724" y="296702"/>
                </a:lnTo>
                <a:lnTo>
                  <a:pt x="495460" y="296702"/>
                </a:lnTo>
                <a:lnTo>
                  <a:pt x="495459" y="151062"/>
                </a:lnTo>
                <a:close/>
              </a:path>
              <a:path w="1022350" h="298450">
                <a:moveTo>
                  <a:pt x="299478" y="0"/>
                </a:moveTo>
                <a:lnTo>
                  <a:pt x="0" y="216910"/>
                </a:lnTo>
                <a:lnTo>
                  <a:pt x="0" y="296702"/>
                </a:lnTo>
                <a:lnTo>
                  <a:pt x="299478" y="0"/>
                </a:lnTo>
                <a:close/>
              </a:path>
              <a:path w="1022350" h="298450">
                <a:moveTo>
                  <a:pt x="271255" y="171204"/>
                </a:moveTo>
                <a:lnTo>
                  <a:pt x="248520" y="171204"/>
                </a:lnTo>
                <a:lnTo>
                  <a:pt x="248520" y="296702"/>
                </a:lnTo>
                <a:lnTo>
                  <a:pt x="271255" y="296702"/>
                </a:lnTo>
                <a:lnTo>
                  <a:pt x="271255" y="171204"/>
                </a:lnTo>
                <a:close/>
              </a:path>
              <a:path w="1022350" h="298450">
                <a:moveTo>
                  <a:pt x="312022" y="151062"/>
                </a:moveTo>
                <a:lnTo>
                  <a:pt x="228137" y="151062"/>
                </a:lnTo>
                <a:lnTo>
                  <a:pt x="207753" y="171204"/>
                </a:lnTo>
                <a:lnTo>
                  <a:pt x="312022" y="171204"/>
                </a:lnTo>
                <a:lnTo>
                  <a:pt x="312022" y="151062"/>
                </a:lnTo>
                <a:close/>
              </a:path>
            </a:pathLst>
          </a:custGeom>
          <a:solidFill>
            <a:srgbClr val="0081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62378" y="93812"/>
            <a:ext cx="257175" cy="254635"/>
          </a:xfrm>
          <a:custGeom>
            <a:avLst/>
            <a:gdLst/>
            <a:ahLst/>
            <a:cxnLst/>
            <a:rect l="l" t="t" r="r" b="b"/>
            <a:pathLst>
              <a:path w="257175" h="254635">
                <a:moveTo>
                  <a:pt x="257143" y="0"/>
                </a:moveTo>
                <a:lnTo>
                  <a:pt x="0" y="174303"/>
                </a:lnTo>
                <a:lnTo>
                  <a:pt x="0" y="254095"/>
                </a:lnTo>
                <a:lnTo>
                  <a:pt x="257143" y="0"/>
                </a:lnTo>
                <a:close/>
              </a:path>
            </a:pathLst>
          </a:custGeom>
          <a:solidFill>
            <a:srgbClr val="F8B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43214" y="128672"/>
            <a:ext cx="219513" cy="224657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428852" y="202267"/>
            <a:ext cx="610235" cy="147320"/>
          </a:xfrm>
          <a:custGeom>
            <a:avLst/>
            <a:gdLst/>
            <a:ahLst/>
            <a:cxnLst/>
            <a:rect l="l" t="t" r="r" b="b"/>
            <a:pathLst>
              <a:path w="610234" h="147320">
                <a:moveTo>
                  <a:pt x="201984" y="83665"/>
                </a:moveTo>
                <a:lnTo>
                  <a:pt x="178032" y="83665"/>
                </a:lnTo>
                <a:lnTo>
                  <a:pt x="210175" y="146414"/>
                </a:lnTo>
                <a:lnTo>
                  <a:pt x="210175" y="147189"/>
                </a:lnTo>
                <a:lnTo>
                  <a:pt x="235262" y="147189"/>
                </a:lnTo>
                <a:lnTo>
                  <a:pt x="201984" y="83665"/>
                </a:lnTo>
                <a:close/>
              </a:path>
              <a:path w="610234" h="147320">
                <a:moveTo>
                  <a:pt x="184303" y="1549"/>
                </a:moveTo>
                <a:lnTo>
                  <a:pt x="127857" y="1549"/>
                </a:lnTo>
                <a:lnTo>
                  <a:pt x="127857" y="145639"/>
                </a:lnTo>
                <a:lnTo>
                  <a:pt x="150593" y="145639"/>
                </a:lnTo>
                <a:lnTo>
                  <a:pt x="150593" y="83665"/>
                </a:lnTo>
                <a:lnTo>
                  <a:pt x="201984" y="83665"/>
                </a:lnTo>
                <a:lnTo>
                  <a:pt x="200767" y="81341"/>
                </a:lnTo>
                <a:lnTo>
                  <a:pt x="209129" y="79353"/>
                </a:lnTo>
                <a:lnTo>
                  <a:pt x="216512" y="74724"/>
                </a:lnTo>
                <a:lnTo>
                  <a:pt x="221934" y="68171"/>
                </a:lnTo>
                <a:lnTo>
                  <a:pt x="223899" y="65073"/>
                </a:lnTo>
                <a:lnTo>
                  <a:pt x="150592" y="65073"/>
                </a:lnTo>
                <a:lnTo>
                  <a:pt x="150592" y="20141"/>
                </a:lnTo>
                <a:lnTo>
                  <a:pt x="222900" y="20141"/>
                </a:lnTo>
                <a:lnTo>
                  <a:pt x="222498" y="19415"/>
                </a:lnTo>
                <a:lnTo>
                  <a:pt x="217230" y="13169"/>
                </a:lnTo>
                <a:lnTo>
                  <a:pt x="210763" y="8085"/>
                </a:lnTo>
                <a:lnTo>
                  <a:pt x="203119" y="4454"/>
                </a:lnTo>
                <a:lnTo>
                  <a:pt x="194299" y="2275"/>
                </a:lnTo>
                <a:lnTo>
                  <a:pt x="184303" y="1549"/>
                </a:lnTo>
                <a:close/>
              </a:path>
              <a:path w="610234" h="147320">
                <a:moveTo>
                  <a:pt x="222900" y="20141"/>
                </a:moveTo>
                <a:lnTo>
                  <a:pt x="190575" y="20141"/>
                </a:lnTo>
                <a:lnTo>
                  <a:pt x="196063" y="21691"/>
                </a:lnTo>
                <a:lnTo>
                  <a:pt x="200767" y="26339"/>
                </a:lnTo>
                <a:lnTo>
                  <a:pt x="205471" y="30212"/>
                </a:lnTo>
                <a:lnTo>
                  <a:pt x="207823" y="35635"/>
                </a:lnTo>
                <a:lnTo>
                  <a:pt x="207823" y="49579"/>
                </a:lnTo>
                <a:lnTo>
                  <a:pt x="205471" y="55002"/>
                </a:lnTo>
                <a:lnTo>
                  <a:pt x="200767" y="58875"/>
                </a:lnTo>
                <a:lnTo>
                  <a:pt x="196847" y="62749"/>
                </a:lnTo>
                <a:lnTo>
                  <a:pt x="190575" y="65073"/>
                </a:lnTo>
                <a:lnTo>
                  <a:pt x="223899" y="65073"/>
                </a:lnTo>
                <a:lnTo>
                  <a:pt x="225502" y="62544"/>
                </a:lnTo>
                <a:lnTo>
                  <a:pt x="228035" y="56445"/>
                </a:lnTo>
                <a:lnTo>
                  <a:pt x="229477" y="50011"/>
                </a:lnTo>
                <a:lnTo>
                  <a:pt x="229774" y="43382"/>
                </a:lnTo>
                <a:lnTo>
                  <a:pt x="228917" y="34521"/>
                </a:lnTo>
                <a:lnTo>
                  <a:pt x="226442" y="26532"/>
                </a:lnTo>
                <a:lnTo>
                  <a:pt x="222900" y="20141"/>
                </a:lnTo>
                <a:close/>
              </a:path>
              <a:path w="610234" h="147320">
                <a:moveTo>
                  <a:pt x="303468" y="0"/>
                </a:moveTo>
                <a:lnTo>
                  <a:pt x="265053" y="15493"/>
                </a:lnTo>
                <a:lnTo>
                  <a:pt x="257213" y="26339"/>
                </a:lnTo>
                <a:lnTo>
                  <a:pt x="254861" y="30212"/>
                </a:lnTo>
                <a:lnTo>
                  <a:pt x="254077" y="34085"/>
                </a:lnTo>
                <a:lnTo>
                  <a:pt x="252509" y="38734"/>
                </a:lnTo>
                <a:lnTo>
                  <a:pt x="251664" y="56157"/>
                </a:lnTo>
                <a:lnTo>
                  <a:pt x="252509" y="108455"/>
                </a:lnTo>
                <a:lnTo>
                  <a:pt x="276298" y="139394"/>
                </a:lnTo>
                <a:lnTo>
                  <a:pt x="302684" y="146414"/>
                </a:lnTo>
                <a:lnTo>
                  <a:pt x="313880" y="145410"/>
                </a:lnTo>
                <a:lnTo>
                  <a:pt x="324047" y="142444"/>
                </a:lnTo>
                <a:lnTo>
                  <a:pt x="333333" y="137590"/>
                </a:lnTo>
                <a:lnTo>
                  <a:pt x="341883" y="130921"/>
                </a:lnTo>
                <a:lnTo>
                  <a:pt x="346625" y="126167"/>
                </a:lnTo>
                <a:lnTo>
                  <a:pt x="299775" y="126167"/>
                </a:lnTo>
                <a:lnTo>
                  <a:pt x="290924" y="123948"/>
                </a:lnTo>
                <a:lnTo>
                  <a:pt x="273977" y="84054"/>
                </a:lnTo>
                <a:lnTo>
                  <a:pt x="273597" y="73204"/>
                </a:lnTo>
                <a:lnTo>
                  <a:pt x="273677" y="55002"/>
                </a:lnTo>
                <a:lnTo>
                  <a:pt x="291708" y="22465"/>
                </a:lnTo>
                <a:lnTo>
                  <a:pt x="299287" y="19450"/>
                </a:lnTo>
                <a:lnTo>
                  <a:pt x="344435" y="19450"/>
                </a:lnTo>
                <a:lnTo>
                  <a:pt x="341218" y="15259"/>
                </a:lnTo>
                <a:lnTo>
                  <a:pt x="330245" y="6930"/>
                </a:lnTo>
                <a:lnTo>
                  <a:pt x="317448" y="1721"/>
                </a:lnTo>
                <a:lnTo>
                  <a:pt x="303468" y="0"/>
                </a:lnTo>
                <a:close/>
              </a:path>
              <a:path w="610234" h="147320">
                <a:moveTo>
                  <a:pt x="344435" y="19450"/>
                </a:moveTo>
                <a:lnTo>
                  <a:pt x="307714" y="19450"/>
                </a:lnTo>
                <a:lnTo>
                  <a:pt x="319147" y="24015"/>
                </a:lnTo>
                <a:lnTo>
                  <a:pt x="322283" y="26339"/>
                </a:lnTo>
                <a:lnTo>
                  <a:pt x="324635" y="28663"/>
                </a:lnTo>
                <a:lnTo>
                  <a:pt x="329339" y="35635"/>
                </a:lnTo>
                <a:lnTo>
                  <a:pt x="331691" y="40283"/>
                </a:lnTo>
                <a:lnTo>
                  <a:pt x="331691" y="43382"/>
                </a:lnTo>
                <a:lnTo>
                  <a:pt x="333259" y="46480"/>
                </a:lnTo>
                <a:lnTo>
                  <a:pt x="333292" y="56157"/>
                </a:lnTo>
                <a:lnTo>
                  <a:pt x="333489" y="63134"/>
                </a:lnTo>
                <a:lnTo>
                  <a:pt x="333516" y="82308"/>
                </a:lnTo>
                <a:lnTo>
                  <a:pt x="333259" y="91412"/>
                </a:lnTo>
                <a:lnTo>
                  <a:pt x="331691" y="103807"/>
                </a:lnTo>
                <a:lnTo>
                  <a:pt x="331691" y="106905"/>
                </a:lnTo>
                <a:lnTo>
                  <a:pt x="330123" y="109230"/>
                </a:lnTo>
                <a:lnTo>
                  <a:pt x="329339" y="111554"/>
                </a:lnTo>
                <a:lnTo>
                  <a:pt x="327771" y="113878"/>
                </a:lnTo>
                <a:lnTo>
                  <a:pt x="326987" y="116202"/>
                </a:lnTo>
                <a:lnTo>
                  <a:pt x="324635" y="117751"/>
                </a:lnTo>
                <a:lnTo>
                  <a:pt x="317181" y="122965"/>
                </a:lnTo>
                <a:lnTo>
                  <a:pt x="308711" y="125805"/>
                </a:lnTo>
                <a:lnTo>
                  <a:pt x="299775" y="126167"/>
                </a:lnTo>
                <a:lnTo>
                  <a:pt x="346625" y="126167"/>
                </a:lnTo>
                <a:lnTo>
                  <a:pt x="347828" y="124962"/>
                </a:lnTo>
                <a:lnTo>
                  <a:pt x="351944" y="117428"/>
                </a:lnTo>
                <a:lnTo>
                  <a:pt x="353642" y="109230"/>
                </a:lnTo>
                <a:lnTo>
                  <a:pt x="355210" y="104581"/>
                </a:lnTo>
                <a:lnTo>
                  <a:pt x="355235" y="93736"/>
                </a:lnTo>
                <a:lnTo>
                  <a:pt x="355541" y="84054"/>
                </a:lnTo>
                <a:lnTo>
                  <a:pt x="355541" y="63134"/>
                </a:lnTo>
                <a:lnTo>
                  <a:pt x="355210" y="52678"/>
                </a:lnTo>
                <a:lnTo>
                  <a:pt x="353642" y="37959"/>
                </a:lnTo>
                <a:lnTo>
                  <a:pt x="349722" y="26339"/>
                </a:lnTo>
                <a:lnTo>
                  <a:pt x="344435" y="19450"/>
                </a:lnTo>
                <a:close/>
              </a:path>
              <a:path w="610234" h="147320">
                <a:moveTo>
                  <a:pt x="355235" y="93736"/>
                </a:moveTo>
                <a:lnTo>
                  <a:pt x="355210" y="94511"/>
                </a:lnTo>
                <a:lnTo>
                  <a:pt x="355235" y="93736"/>
                </a:lnTo>
                <a:close/>
              </a:path>
              <a:path w="610234" h="147320">
                <a:moveTo>
                  <a:pt x="401465" y="774"/>
                </a:moveTo>
                <a:lnTo>
                  <a:pt x="379513" y="774"/>
                </a:lnTo>
                <a:lnTo>
                  <a:pt x="379620" y="104278"/>
                </a:lnTo>
                <a:lnTo>
                  <a:pt x="381082" y="110779"/>
                </a:lnTo>
                <a:lnTo>
                  <a:pt x="410873" y="142541"/>
                </a:lnTo>
                <a:lnTo>
                  <a:pt x="431648" y="146235"/>
                </a:lnTo>
                <a:lnTo>
                  <a:pt x="442164" y="145312"/>
                </a:lnTo>
                <a:lnTo>
                  <a:pt x="452423" y="142541"/>
                </a:lnTo>
                <a:lnTo>
                  <a:pt x="461353" y="138395"/>
                </a:lnTo>
                <a:lnTo>
                  <a:pt x="469181" y="132618"/>
                </a:lnTo>
                <a:lnTo>
                  <a:pt x="474908" y="126273"/>
                </a:lnTo>
                <a:lnTo>
                  <a:pt x="422632" y="126273"/>
                </a:lnTo>
                <a:lnTo>
                  <a:pt x="414793" y="123948"/>
                </a:lnTo>
                <a:lnTo>
                  <a:pt x="409305" y="118526"/>
                </a:lnTo>
                <a:lnTo>
                  <a:pt x="403817" y="112361"/>
                </a:lnTo>
                <a:lnTo>
                  <a:pt x="401050" y="104581"/>
                </a:lnTo>
                <a:lnTo>
                  <a:pt x="400972" y="103807"/>
                </a:lnTo>
                <a:lnTo>
                  <a:pt x="401465" y="96060"/>
                </a:lnTo>
                <a:lnTo>
                  <a:pt x="401465" y="774"/>
                </a:lnTo>
                <a:close/>
              </a:path>
              <a:path w="610234" h="147320">
                <a:moveTo>
                  <a:pt x="483782" y="1549"/>
                </a:moveTo>
                <a:lnTo>
                  <a:pt x="461831" y="1549"/>
                </a:lnTo>
                <a:lnTo>
                  <a:pt x="461878" y="96060"/>
                </a:lnTo>
                <a:lnTo>
                  <a:pt x="462354" y="103878"/>
                </a:lnTo>
                <a:lnTo>
                  <a:pt x="459218" y="112296"/>
                </a:lnTo>
                <a:lnTo>
                  <a:pt x="453207" y="118526"/>
                </a:lnTo>
                <a:lnTo>
                  <a:pt x="447720" y="123948"/>
                </a:lnTo>
                <a:lnTo>
                  <a:pt x="440664" y="126273"/>
                </a:lnTo>
                <a:lnTo>
                  <a:pt x="474908" y="126273"/>
                </a:lnTo>
                <a:lnTo>
                  <a:pt x="475686" y="125411"/>
                </a:lnTo>
                <a:lnTo>
                  <a:pt x="480647" y="116976"/>
                </a:lnTo>
                <a:lnTo>
                  <a:pt x="479863" y="116976"/>
                </a:lnTo>
                <a:lnTo>
                  <a:pt x="482999" y="110779"/>
                </a:lnTo>
                <a:lnTo>
                  <a:pt x="483782" y="104581"/>
                </a:lnTo>
                <a:lnTo>
                  <a:pt x="483782" y="1549"/>
                </a:lnTo>
                <a:close/>
              </a:path>
              <a:path w="610234" h="147320">
                <a:moveTo>
                  <a:pt x="562964" y="774"/>
                </a:moveTo>
                <a:lnTo>
                  <a:pt x="508086" y="774"/>
                </a:lnTo>
                <a:lnTo>
                  <a:pt x="508086" y="146414"/>
                </a:lnTo>
                <a:lnTo>
                  <a:pt x="530037" y="146414"/>
                </a:lnTo>
                <a:lnTo>
                  <a:pt x="530037" y="87539"/>
                </a:lnTo>
                <a:lnTo>
                  <a:pt x="562964" y="87539"/>
                </a:lnTo>
                <a:lnTo>
                  <a:pt x="601575" y="71232"/>
                </a:lnTo>
                <a:lnTo>
                  <a:pt x="603673" y="68172"/>
                </a:lnTo>
                <a:lnTo>
                  <a:pt x="530821" y="68171"/>
                </a:lnTo>
                <a:lnTo>
                  <a:pt x="530821" y="20141"/>
                </a:lnTo>
                <a:lnTo>
                  <a:pt x="603888" y="20141"/>
                </a:lnTo>
                <a:lnTo>
                  <a:pt x="601379" y="17043"/>
                </a:lnTo>
                <a:lnTo>
                  <a:pt x="597459" y="13169"/>
                </a:lnTo>
                <a:lnTo>
                  <a:pt x="589947" y="7521"/>
                </a:lnTo>
                <a:lnTo>
                  <a:pt x="581510" y="3510"/>
                </a:lnTo>
                <a:lnTo>
                  <a:pt x="572424" y="1229"/>
                </a:lnTo>
                <a:lnTo>
                  <a:pt x="562964" y="774"/>
                </a:lnTo>
                <a:close/>
              </a:path>
              <a:path w="610234" h="147320">
                <a:moveTo>
                  <a:pt x="603888" y="20141"/>
                </a:moveTo>
                <a:lnTo>
                  <a:pt x="570020" y="20141"/>
                </a:lnTo>
                <a:lnTo>
                  <a:pt x="576292" y="22465"/>
                </a:lnTo>
                <a:lnTo>
                  <a:pt x="580995" y="26339"/>
                </a:lnTo>
                <a:lnTo>
                  <a:pt x="580211" y="26339"/>
                </a:lnTo>
                <a:lnTo>
                  <a:pt x="585373" y="30864"/>
                </a:lnTo>
                <a:lnTo>
                  <a:pt x="588182" y="37371"/>
                </a:lnTo>
                <a:lnTo>
                  <a:pt x="588051" y="51129"/>
                </a:lnTo>
                <a:lnTo>
                  <a:pt x="585699" y="57326"/>
                </a:lnTo>
                <a:lnTo>
                  <a:pt x="580995" y="61199"/>
                </a:lnTo>
                <a:lnTo>
                  <a:pt x="576292" y="65847"/>
                </a:lnTo>
                <a:lnTo>
                  <a:pt x="570020" y="68172"/>
                </a:lnTo>
                <a:lnTo>
                  <a:pt x="603673" y="68172"/>
                </a:lnTo>
                <a:lnTo>
                  <a:pt x="604841" y="66467"/>
                </a:lnTo>
                <a:lnTo>
                  <a:pt x="606867" y="61199"/>
                </a:lnTo>
                <a:lnTo>
                  <a:pt x="610003" y="50354"/>
                </a:lnTo>
                <a:lnTo>
                  <a:pt x="610003" y="37959"/>
                </a:lnTo>
                <a:lnTo>
                  <a:pt x="606867" y="27113"/>
                </a:lnTo>
                <a:lnTo>
                  <a:pt x="604515" y="20916"/>
                </a:lnTo>
                <a:lnTo>
                  <a:pt x="603888" y="20141"/>
                </a:lnTo>
                <a:close/>
              </a:path>
              <a:path w="610234" h="147320">
                <a:moveTo>
                  <a:pt x="52595" y="774"/>
                </a:moveTo>
                <a:lnTo>
                  <a:pt x="14275" y="15260"/>
                </a:lnTo>
                <a:lnTo>
                  <a:pt x="69" y="52678"/>
                </a:lnTo>
                <a:lnTo>
                  <a:pt x="0" y="67397"/>
                </a:lnTo>
                <a:lnTo>
                  <a:pt x="216" y="80196"/>
                </a:lnTo>
                <a:lnTo>
                  <a:pt x="767" y="93945"/>
                </a:lnTo>
                <a:lnTo>
                  <a:pt x="1561" y="106479"/>
                </a:lnTo>
                <a:lnTo>
                  <a:pt x="1637" y="112328"/>
                </a:lnTo>
                <a:lnTo>
                  <a:pt x="3989" y="116202"/>
                </a:lnTo>
                <a:lnTo>
                  <a:pt x="5557" y="120075"/>
                </a:lnTo>
                <a:lnTo>
                  <a:pt x="13397" y="130920"/>
                </a:lnTo>
                <a:lnTo>
                  <a:pt x="26807" y="140053"/>
                </a:lnTo>
                <a:lnTo>
                  <a:pt x="41938" y="145150"/>
                </a:lnTo>
                <a:lnTo>
                  <a:pt x="57890" y="146038"/>
                </a:lnTo>
                <a:lnTo>
                  <a:pt x="73763" y="142541"/>
                </a:lnTo>
                <a:lnTo>
                  <a:pt x="80819" y="139442"/>
                </a:lnTo>
                <a:lnTo>
                  <a:pt x="91794" y="130146"/>
                </a:lnTo>
                <a:lnTo>
                  <a:pt x="95154" y="126272"/>
                </a:lnTo>
                <a:lnTo>
                  <a:pt x="51812" y="126272"/>
                </a:lnTo>
                <a:lnTo>
                  <a:pt x="47761" y="126253"/>
                </a:lnTo>
                <a:lnTo>
                  <a:pt x="22020" y="91412"/>
                </a:lnTo>
                <a:lnTo>
                  <a:pt x="21788" y="79388"/>
                </a:lnTo>
                <a:lnTo>
                  <a:pt x="21971" y="67397"/>
                </a:lnTo>
                <a:lnTo>
                  <a:pt x="33988" y="25968"/>
                </a:lnTo>
                <a:lnTo>
                  <a:pt x="93684" y="20141"/>
                </a:lnTo>
                <a:lnTo>
                  <a:pt x="87580" y="12738"/>
                </a:lnTo>
                <a:lnTo>
                  <a:pt x="71515" y="3599"/>
                </a:lnTo>
                <a:lnTo>
                  <a:pt x="52595" y="774"/>
                </a:lnTo>
                <a:close/>
              </a:path>
              <a:path w="610234" h="147320">
                <a:moveTo>
                  <a:pt x="105122" y="67397"/>
                </a:moveTo>
                <a:lnTo>
                  <a:pt x="61219" y="67397"/>
                </a:lnTo>
                <a:lnTo>
                  <a:pt x="42404" y="85989"/>
                </a:lnTo>
                <a:lnTo>
                  <a:pt x="83171" y="85989"/>
                </a:lnTo>
                <a:lnTo>
                  <a:pt x="83171" y="103807"/>
                </a:lnTo>
                <a:lnTo>
                  <a:pt x="80819" y="110779"/>
                </a:lnTo>
                <a:lnTo>
                  <a:pt x="69843" y="123174"/>
                </a:lnTo>
                <a:lnTo>
                  <a:pt x="62003" y="126272"/>
                </a:lnTo>
                <a:lnTo>
                  <a:pt x="95154" y="126272"/>
                </a:lnTo>
                <a:lnTo>
                  <a:pt x="96498" y="124723"/>
                </a:lnTo>
                <a:lnTo>
                  <a:pt x="99634" y="119300"/>
                </a:lnTo>
                <a:lnTo>
                  <a:pt x="104338" y="106905"/>
                </a:lnTo>
                <a:lnTo>
                  <a:pt x="105122" y="99159"/>
                </a:lnTo>
                <a:lnTo>
                  <a:pt x="105122" y="67397"/>
                </a:lnTo>
                <a:close/>
              </a:path>
              <a:path w="610234" h="147320">
                <a:moveTo>
                  <a:pt x="93684" y="20141"/>
                </a:moveTo>
                <a:lnTo>
                  <a:pt x="59651" y="20141"/>
                </a:lnTo>
                <a:lnTo>
                  <a:pt x="66707" y="22465"/>
                </a:lnTo>
                <a:lnTo>
                  <a:pt x="72195" y="26339"/>
                </a:lnTo>
                <a:lnTo>
                  <a:pt x="76899" y="30987"/>
                </a:lnTo>
                <a:lnTo>
                  <a:pt x="80819" y="37184"/>
                </a:lnTo>
                <a:lnTo>
                  <a:pt x="82387" y="44931"/>
                </a:lnTo>
                <a:lnTo>
                  <a:pt x="105122" y="44931"/>
                </a:lnTo>
                <a:lnTo>
                  <a:pt x="99285" y="26934"/>
                </a:lnTo>
                <a:lnTo>
                  <a:pt x="93684" y="20141"/>
                </a:lnTo>
                <a:close/>
              </a:path>
            </a:pathLst>
          </a:custGeom>
          <a:solidFill>
            <a:srgbClr val="F8B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41207" y="159660"/>
            <a:ext cx="77613" cy="61974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761" y="6497065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66752"/>
            <a:ext cx="12191999" cy="43961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Earnings</a:t>
            </a:r>
            <a:r>
              <a:rPr spc="-45" dirty="0"/>
              <a:t> </a:t>
            </a:r>
            <a:r>
              <a:rPr spc="-10" dirty="0"/>
              <a:t>Presentation</a:t>
            </a:r>
            <a:r>
              <a:rPr spc="-50" dirty="0"/>
              <a:t> </a:t>
            </a:r>
            <a:r>
              <a:rPr dirty="0"/>
              <a:t>Q4</a:t>
            </a:r>
            <a:r>
              <a:rPr spc="-5" dirty="0"/>
              <a:t> FY22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92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0847" y="414530"/>
            <a:ext cx="223420" cy="8521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4459" y="438544"/>
            <a:ext cx="54878" cy="8521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63240" y="414530"/>
            <a:ext cx="993298" cy="8598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382326" y="51204"/>
            <a:ext cx="1022350" cy="298450"/>
          </a:xfrm>
          <a:custGeom>
            <a:avLst/>
            <a:gdLst/>
            <a:ahLst/>
            <a:cxnLst/>
            <a:rect l="l" t="t" r="r" b="b"/>
            <a:pathLst>
              <a:path w="1022350" h="298450">
                <a:moveTo>
                  <a:pt x="582481" y="151062"/>
                </a:moveTo>
                <a:lnTo>
                  <a:pt x="530738" y="151062"/>
                </a:lnTo>
                <a:lnTo>
                  <a:pt x="530739" y="296702"/>
                </a:lnTo>
                <a:lnTo>
                  <a:pt x="582481" y="296702"/>
                </a:lnTo>
                <a:lnTo>
                  <a:pt x="620896" y="283533"/>
                </a:lnTo>
                <a:lnTo>
                  <a:pt x="625846" y="277335"/>
                </a:lnTo>
                <a:lnTo>
                  <a:pt x="552690" y="277335"/>
                </a:lnTo>
                <a:lnTo>
                  <a:pt x="552690" y="171204"/>
                </a:lnTo>
                <a:lnTo>
                  <a:pt x="625981" y="171204"/>
                </a:lnTo>
                <a:lnTo>
                  <a:pt x="625171" y="169933"/>
                </a:lnTo>
                <a:lnTo>
                  <a:pt x="620896" y="165007"/>
                </a:lnTo>
                <a:lnTo>
                  <a:pt x="613129" y="158906"/>
                </a:lnTo>
                <a:lnTo>
                  <a:pt x="604040" y="154548"/>
                </a:lnTo>
                <a:lnTo>
                  <a:pt x="593775" y="151934"/>
                </a:lnTo>
                <a:lnTo>
                  <a:pt x="582481" y="151062"/>
                </a:lnTo>
                <a:close/>
              </a:path>
              <a:path w="1022350" h="298450">
                <a:moveTo>
                  <a:pt x="625981" y="171204"/>
                </a:moveTo>
                <a:lnTo>
                  <a:pt x="580129" y="171204"/>
                </a:lnTo>
                <a:lnTo>
                  <a:pt x="587062" y="171456"/>
                </a:lnTo>
                <a:lnTo>
                  <a:pt x="593701" y="173146"/>
                </a:lnTo>
                <a:lnTo>
                  <a:pt x="611488" y="195994"/>
                </a:lnTo>
                <a:lnTo>
                  <a:pt x="612774" y="209918"/>
                </a:lnTo>
                <a:lnTo>
                  <a:pt x="613203" y="223882"/>
                </a:lnTo>
                <a:lnTo>
                  <a:pt x="612774" y="237847"/>
                </a:lnTo>
                <a:lnTo>
                  <a:pt x="611488" y="251771"/>
                </a:lnTo>
                <a:lnTo>
                  <a:pt x="580129" y="277335"/>
                </a:lnTo>
                <a:lnTo>
                  <a:pt x="625846" y="277335"/>
                </a:lnTo>
                <a:lnTo>
                  <a:pt x="635632" y="234147"/>
                </a:lnTo>
                <a:lnTo>
                  <a:pt x="635791" y="223108"/>
                </a:lnTo>
                <a:lnTo>
                  <a:pt x="635644" y="212093"/>
                </a:lnTo>
                <a:lnTo>
                  <a:pt x="628637" y="175368"/>
                </a:lnTo>
                <a:lnTo>
                  <a:pt x="625981" y="171204"/>
                </a:lnTo>
                <a:close/>
              </a:path>
              <a:path w="1022350" h="298450">
                <a:moveTo>
                  <a:pt x="754956" y="151062"/>
                </a:moveTo>
                <a:lnTo>
                  <a:pt x="660878" y="151062"/>
                </a:lnTo>
                <a:lnTo>
                  <a:pt x="660879" y="296702"/>
                </a:lnTo>
                <a:lnTo>
                  <a:pt x="754956" y="296702"/>
                </a:lnTo>
                <a:lnTo>
                  <a:pt x="754956" y="277335"/>
                </a:lnTo>
                <a:lnTo>
                  <a:pt x="682830" y="277335"/>
                </a:lnTo>
                <a:lnTo>
                  <a:pt x="682830" y="233179"/>
                </a:lnTo>
                <a:lnTo>
                  <a:pt x="744764" y="233179"/>
                </a:lnTo>
                <a:lnTo>
                  <a:pt x="744764" y="213812"/>
                </a:lnTo>
                <a:lnTo>
                  <a:pt x="682830" y="213812"/>
                </a:lnTo>
                <a:lnTo>
                  <a:pt x="682830" y="171204"/>
                </a:lnTo>
                <a:lnTo>
                  <a:pt x="754956" y="171204"/>
                </a:lnTo>
                <a:lnTo>
                  <a:pt x="754956" y="151062"/>
                </a:lnTo>
                <a:close/>
              </a:path>
              <a:path w="1022350" h="298450">
                <a:moveTo>
                  <a:pt x="831661" y="194445"/>
                </a:moveTo>
                <a:lnTo>
                  <a:pt x="804346" y="194445"/>
                </a:lnTo>
                <a:lnTo>
                  <a:pt x="827865" y="229305"/>
                </a:lnTo>
                <a:lnTo>
                  <a:pt x="872552" y="296702"/>
                </a:lnTo>
                <a:lnTo>
                  <a:pt x="893720" y="298252"/>
                </a:lnTo>
                <a:lnTo>
                  <a:pt x="893720" y="252546"/>
                </a:lnTo>
                <a:lnTo>
                  <a:pt x="870984" y="252546"/>
                </a:lnTo>
                <a:lnTo>
                  <a:pt x="844329" y="213812"/>
                </a:lnTo>
                <a:lnTo>
                  <a:pt x="831661" y="194445"/>
                </a:lnTo>
                <a:close/>
              </a:path>
              <a:path w="1022350" h="298450">
                <a:moveTo>
                  <a:pt x="802778" y="150288"/>
                </a:moveTo>
                <a:lnTo>
                  <a:pt x="781611" y="150288"/>
                </a:lnTo>
                <a:lnTo>
                  <a:pt x="781611" y="297477"/>
                </a:lnTo>
                <a:lnTo>
                  <a:pt x="804346" y="297477"/>
                </a:lnTo>
                <a:lnTo>
                  <a:pt x="804346" y="194445"/>
                </a:lnTo>
                <a:lnTo>
                  <a:pt x="831661" y="194445"/>
                </a:lnTo>
                <a:lnTo>
                  <a:pt x="802778" y="150288"/>
                </a:lnTo>
                <a:close/>
              </a:path>
              <a:path w="1022350" h="298450">
                <a:moveTo>
                  <a:pt x="893719" y="151837"/>
                </a:moveTo>
                <a:lnTo>
                  <a:pt x="870984" y="151837"/>
                </a:lnTo>
                <a:lnTo>
                  <a:pt x="870984" y="252546"/>
                </a:lnTo>
                <a:lnTo>
                  <a:pt x="893720" y="252546"/>
                </a:lnTo>
                <a:lnTo>
                  <a:pt x="893719" y="151837"/>
                </a:lnTo>
                <a:close/>
              </a:path>
              <a:path w="1022350" h="298450">
                <a:moveTo>
                  <a:pt x="1022291" y="151063"/>
                </a:moveTo>
                <a:lnTo>
                  <a:pt x="919591" y="151062"/>
                </a:lnTo>
                <a:lnTo>
                  <a:pt x="919591" y="171204"/>
                </a:lnTo>
                <a:lnTo>
                  <a:pt x="959573" y="171204"/>
                </a:lnTo>
                <a:lnTo>
                  <a:pt x="959574" y="297477"/>
                </a:lnTo>
                <a:lnTo>
                  <a:pt x="982309" y="297477"/>
                </a:lnTo>
                <a:lnTo>
                  <a:pt x="982309" y="170430"/>
                </a:lnTo>
                <a:lnTo>
                  <a:pt x="1022292" y="170430"/>
                </a:lnTo>
                <a:lnTo>
                  <a:pt x="1022291" y="151063"/>
                </a:lnTo>
                <a:close/>
              </a:path>
              <a:path w="1022350" h="298450">
                <a:moveTo>
                  <a:pt x="412433" y="235503"/>
                </a:moveTo>
                <a:lnTo>
                  <a:pt x="388068" y="235503"/>
                </a:lnTo>
                <a:lnTo>
                  <a:pt x="419414" y="297477"/>
                </a:lnTo>
                <a:lnTo>
                  <a:pt x="445285" y="297477"/>
                </a:lnTo>
                <a:lnTo>
                  <a:pt x="412433" y="235503"/>
                </a:lnTo>
                <a:close/>
              </a:path>
              <a:path w="1022350" h="298450">
                <a:moveTo>
                  <a:pt x="394340" y="151062"/>
                </a:moveTo>
                <a:lnTo>
                  <a:pt x="337109" y="151062"/>
                </a:lnTo>
                <a:lnTo>
                  <a:pt x="337109" y="296702"/>
                </a:lnTo>
                <a:lnTo>
                  <a:pt x="359845" y="296702"/>
                </a:lnTo>
                <a:lnTo>
                  <a:pt x="359845" y="235503"/>
                </a:lnTo>
                <a:lnTo>
                  <a:pt x="412433" y="235503"/>
                </a:lnTo>
                <a:lnTo>
                  <a:pt x="410790" y="232404"/>
                </a:lnTo>
                <a:lnTo>
                  <a:pt x="410006" y="232404"/>
                </a:lnTo>
                <a:lnTo>
                  <a:pt x="422314" y="227072"/>
                </a:lnTo>
                <a:lnTo>
                  <a:pt x="431835" y="218234"/>
                </a:lnTo>
                <a:lnTo>
                  <a:pt x="432536" y="216910"/>
                </a:lnTo>
                <a:lnTo>
                  <a:pt x="359061" y="216910"/>
                </a:lnTo>
                <a:lnTo>
                  <a:pt x="359061" y="170429"/>
                </a:lnTo>
                <a:lnTo>
                  <a:pt x="433582" y="170429"/>
                </a:lnTo>
                <a:lnTo>
                  <a:pt x="432852" y="169049"/>
                </a:lnTo>
                <a:lnTo>
                  <a:pt x="427253" y="162683"/>
                </a:lnTo>
                <a:lnTo>
                  <a:pt x="420006" y="157467"/>
                </a:lnTo>
                <a:lnTo>
                  <a:pt x="411945" y="153737"/>
                </a:lnTo>
                <a:lnTo>
                  <a:pt x="403311" y="151575"/>
                </a:lnTo>
                <a:lnTo>
                  <a:pt x="394340" y="151062"/>
                </a:lnTo>
                <a:close/>
              </a:path>
              <a:path w="1022350" h="298450">
                <a:moveTo>
                  <a:pt x="433582" y="170429"/>
                </a:moveTo>
                <a:lnTo>
                  <a:pt x="399827" y="170429"/>
                </a:lnTo>
                <a:lnTo>
                  <a:pt x="406099" y="173528"/>
                </a:lnTo>
                <a:lnTo>
                  <a:pt x="415494" y="181275"/>
                </a:lnTo>
                <a:lnTo>
                  <a:pt x="417846" y="186698"/>
                </a:lnTo>
                <a:lnTo>
                  <a:pt x="417846" y="201417"/>
                </a:lnTo>
                <a:lnTo>
                  <a:pt x="415494" y="206839"/>
                </a:lnTo>
                <a:lnTo>
                  <a:pt x="410006" y="210713"/>
                </a:lnTo>
                <a:lnTo>
                  <a:pt x="406099" y="214586"/>
                </a:lnTo>
                <a:lnTo>
                  <a:pt x="399827" y="216910"/>
                </a:lnTo>
                <a:lnTo>
                  <a:pt x="432536" y="216910"/>
                </a:lnTo>
                <a:lnTo>
                  <a:pt x="437889" y="206798"/>
                </a:lnTo>
                <a:lnTo>
                  <a:pt x="439797" y="193670"/>
                </a:lnTo>
                <a:lnTo>
                  <a:pt x="439050" y="184688"/>
                </a:lnTo>
                <a:lnTo>
                  <a:pt x="436759" y="176433"/>
                </a:lnTo>
                <a:lnTo>
                  <a:pt x="433582" y="170429"/>
                </a:lnTo>
                <a:close/>
              </a:path>
              <a:path w="1022350" h="298450">
                <a:moveTo>
                  <a:pt x="495459" y="151062"/>
                </a:moveTo>
                <a:lnTo>
                  <a:pt x="472724" y="151062"/>
                </a:lnTo>
                <a:lnTo>
                  <a:pt x="472724" y="296702"/>
                </a:lnTo>
                <a:lnTo>
                  <a:pt x="495460" y="296702"/>
                </a:lnTo>
                <a:lnTo>
                  <a:pt x="495459" y="151062"/>
                </a:lnTo>
                <a:close/>
              </a:path>
              <a:path w="1022350" h="298450">
                <a:moveTo>
                  <a:pt x="299478" y="0"/>
                </a:moveTo>
                <a:lnTo>
                  <a:pt x="0" y="216910"/>
                </a:lnTo>
                <a:lnTo>
                  <a:pt x="0" y="296702"/>
                </a:lnTo>
                <a:lnTo>
                  <a:pt x="299478" y="0"/>
                </a:lnTo>
                <a:close/>
              </a:path>
              <a:path w="1022350" h="298450">
                <a:moveTo>
                  <a:pt x="271255" y="171204"/>
                </a:moveTo>
                <a:lnTo>
                  <a:pt x="248520" y="171204"/>
                </a:lnTo>
                <a:lnTo>
                  <a:pt x="248520" y="296702"/>
                </a:lnTo>
                <a:lnTo>
                  <a:pt x="271255" y="296702"/>
                </a:lnTo>
                <a:lnTo>
                  <a:pt x="271255" y="171204"/>
                </a:lnTo>
                <a:close/>
              </a:path>
              <a:path w="1022350" h="298450">
                <a:moveTo>
                  <a:pt x="312022" y="151062"/>
                </a:moveTo>
                <a:lnTo>
                  <a:pt x="228137" y="151062"/>
                </a:lnTo>
                <a:lnTo>
                  <a:pt x="207753" y="171204"/>
                </a:lnTo>
                <a:lnTo>
                  <a:pt x="312022" y="171204"/>
                </a:lnTo>
                <a:lnTo>
                  <a:pt x="312022" y="151062"/>
                </a:lnTo>
                <a:close/>
              </a:path>
            </a:pathLst>
          </a:custGeom>
          <a:solidFill>
            <a:srgbClr val="0081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62378" y="93812"/>
            <a:ext cx="257175" cy="254635"/>
          </a:xfrm>
          <a:custGeom>
            <a:avLst/>
            <a:gdLst/>
            <a:ahLst/>
            <a:cxnLst/>
            <a:rect l="l" t="t" r="r" b="b"/>
            <a:pathLst>
              <a:path w="257175" h="254635">
                <a:moveTo>
                  <a:pt x="257143" y="0"/>
                </a:moveTo>
                <a:lnTo>
                  <a:pt x="0" y="174303"/>
                </a:lnTo>
                <a:lnTo>
                  <a:pt x="0" y="254095"/>
                </a:lnTo>
                <a:lnTo>
                  <a:pt x="257143" y="0"/>
                </a:lnTo>
                <a:close/>
              </a:path>
            </a:pathLst>
          </a:custGeom>
          <a:solidFill>
            <a:srgbClr val="F8B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43214" y="128672"/>
            <a:ext cx="219513" cy="224657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428852" y="202267"/>
            <a:ext cx="610235" cy="147320"/>
          </a:xfrm>
          <a:custGeom>
            <a:avLst/>
            <a:gdLst/>
            <a:ahLst/>
            <a:cxnLst/>
            <a:rect l="l" t="t" r="r" b="b"/>
            <a:pathLst>
              <a:path w="610234" h="147320">
                <a:moveTo>
                  <a:pt x="201984" y="83665"/>
                </a:moveTo>
                <a:lnTo>
                  <a:pt x="178032" y="83665"/>
                </a:lnTo>
                <a:lnTo>
                  <a:pt x="210175" y="146414"/>
                </a:lnTo>
                <a:lnTo>
                  <a:pt x="210175" y="147189"/>
                </a:lnTo>
                <a:lnTo>
                  <a:pt x="235262" y="147189"/>
                </a:lnTo>
                <a:lnTo>
                  <a:pt x="201984" y="83665"/>
                </a:lnTo>
                <a:close/>
              </a:path>
              <a:path w="610234" h="147320">
                <a:moveTo>
                  <a:pt x="184303" y="1549"/>
                </a:moveTo>
                <a:lnTo>
                  <a:pt x="127857" y="1549"/>
                </a:lnTo>
                <a:lnTo>
                  <a:pt x="127857" y="145639"/>
                </a:lnTo>
                <a:lnTo>
                  <a:pt x="150593" y="145639"/>
                </a:lnTo>
                <a:lnTo>
                  <a:pt x="150593" y="83665"/>
                </a:lnTo>
                <a:lnTo>
                  <a:pt x="201984" y="83665"/>
                </a:lnTo>
                <a:lnTo>
                  <a:pt x="200767" y="81341"/>
                </a:lnTo>
                <a:lnTo>
                  <a:pt x="209129" y="79353"/>
                </a:lnTo>
                <a:lnTo>
                  <a:pt x="216512" y="74724"/>
                </a:lnTo>
                <a:lnTo>
                  <a:pt x="221934" y="68171"/>
                </a:lnTo>
                <a:lnTo>
                  <a:pt x="223899" y="65073"/>
                </a:lnTo>
                <a:lnTo>
                  <a:pt x="150592" y="65073"/>
                </a:lnTo>
                <a:lnTo>
                  <a:pt x="150592" y="20141"/>
                </a:lnTo>
                <a:lnTo>
                  <a:pt x="222900" y="20141"/>
                </a:lnTo>
                <a:lnTo>
                  <a:pt x="222498" y="19415"/>
                </a:lnTo>
                <a:lnTo>
                  <a:pt x="217230" y="13169"/>
                </a:lnTo>
                <a:lnTo>
                  <a:pt x="210763" y="8085"/>
                </a:lnTo>
                <a:lnTo>
                  <a:pt x="203119" y="4454"/>
                </a:lnTo>
                <a:lnTo>
                  <a:pt x="194299" y="2275"/>
                </a:lnTo>
                <a:lnTo>
                  <a:pt x="184303" y="1549"/>
                </a:lnTo>
                <a:close/>
              </a:path>
              <a:path w="610234" h="147320">
                <a:moveTo>
                  <a:pt x="222900" y="20141"/>
                </a:moveTo>
                <a:lnTo>
                  <a:pt x="190575" y="20141"/>
                </a:lnTo>
                <a:lnTo>
                  <a:pt x="196063" y="21691"/>
                </a:lnTo>
                <a:lnTo>
                  <a:pt x="200767" y="26339"/>
                </a:lnTo>
                <a:lnTo>
                  <a:pt x="205471" y="30212"/>
                </a:lnTo>
                <a:lnTo>
                  <a:pt x="207823" y="35635"/>
                </a:lnTo>
                <a:lnTo>
                  <a:pt x="207823" y="49579"/>
                </a:lnTo>
                <a:lnTo>
                  <a:pt x="205471" y="55002"/>
                </a:lnTo>
                <a:lnTo>
                  <a:pt x="200767" y="58875"/>
                </a:lnTo>
                <a:lnTo>
                  <a:pt x="196847" y="62749"/>
                </a:lnTo>
                <a:lnTo>
                  <a:pt x="190575" y="65073"/>
                </a:lnTo>
                <a:lnTo>
                  <a:pt x="223899" y="65073"/>
                </a:lnTo>
                <a:lnTo>
                  <a:pt x="225502" y="62544"/>
                </a:lnTo>
                <a:lnTo>
                  <a:pt x="228035" y="56445"/>
                </a:lnTo>
                <a:lnTo>
                  <a:pt x="229477" y="50011"/>
                </a:lnTo>
                <a:lnTo>
                  <a:pt x="229774" y="43382"/>
                </a:lnTo>
                <a:lnTo>
                  <a:pt x="228917" y="34521"/>
                </a:lnTo>
                <a:lnTo>
                  <a:pt x="226442" y="26532"/>
                </a:lnTo>
                <a:lnTo>
                  <a:pt x="222900" y="20141"/>
                </a:lnTo>
                <a:close/>
              </a:path>
              <a:path w="610234" h="147320">
                <a:moveTo>
                  <a:pt x="303468" y="0"/>
                </a:moveTo>
                <a:lnTo>
                  <a:pt x="265053" y="15493"/>
                </a:lnTo>
                <a:lnTo>
                  <a:pt x="257213" y="26339"/>
                </a:lnTo>
                <a:lnTo>
                  <a:pt x="254861" y="30212"/>
                </a:lnTo>
                <a:lnTo>
                  <a:pt x="254077" y="34085"/>
                </a:lnTo>
                <a:lnTo>
                  <a:pt x="252509" y="38734"/>
                </a:lnTo>
                <a:lnTo>
                  <a:pt x="251664" y="56157"/>
                </a:lnTo>
                <a:lnTo>
                  <a:pt x="252509" y="108455"/>
                </a:lnTo>
                <a:lnTo>
                  <a:pt x="276298" y="139394"/>
                </a:lnTo>
                <a:lnTo>
                  <a:pt x="302684" y="146414"/>
                </a:lnTo>
                <a:lnTo>
                  <a:pt x="313880" y="145410"/>
                </a:lnTo>
                <a:lnTo>
                  <a:pt x="324047" y="142444"/>
                </a:lnTo>
                <a:lnTo>
                  <a:pt x="333333" y="137590"/>
                </a:lnTo>
                <a:lnTo>
                  <a:pt x="341883" y="130921"/>
                </a:lnTo>
                <a:lnTo>
                  <a:pt x="346625" y="126167"/>
                </a:lnTo>
                <a:lnTo>
                  <a:pt x="299775" y="126167"/>
                </a:lnTo>
                <a:lnTo>
                  <a:pt x="290924" y="123948"/>
                </a:lnTo>
                <a:lnTo>
                  <a:pt x="273977" y="84054"/>
                </a:lnTo>
                <a:lnTo>
                  <a:pt x="273597" y="73204"/>
                </a:lnTo>
                <a:lnTo>
                  <a:pt x="273677" y="55002"/>
                </a:lnTo>
                <a:lnTo>
                  <a:pt x="291708" y="22465"/>
                </a:lnTo>
                <a:lnTo>
                  <a:pt x="299287" y="19450"/>
                </a:lnTo>
                <a:lnTo>
                  <a:pt x="344435" y="19450"/>
                </a:lnTo>
                <a:lnTo>
                  <a:pt x="341218" y="15259"/>
                </a:lnTo>
                <a:lnTo>
                  <a:pt x="330245" y="6930"/>
                </a:lnTo>
                <a:lnTo>
                  <a:pt x="317448" y="1721"/>
                </a:lnTo>
                <a:lnTo>
                  <a:pt x="303468" y="0"/>
                </a:lnTo>
                <a:close/>
              </a:path>
              <a:path w="610234" h="147320">
                <a:moveTo>
                  <a:pt x="344435" y="19450"/>
                </a:moveTo>
                <a:lnTo>
                  <a:pt x="307714" y="19450"/>
                </a:lnTo>
                <a:lnTo>
                  <a:pt x="319147" y="24015"/>
                </a:lnTo>
                <a:lnTo>
                  <a:pt x="322283" y="26339"/>
                </a:lnTo>
                <a:lnTo>
                  <a:pt x="324635" y="28663"/>
                </a:lnTo>
                <a:lnTo>
                  <a:pt x="329339" y="35635"/>
                </a:lnTo>
                <a:lnTo>
                  <a:pt x="331691" y="40283"/>
                </a:lnTo>
                <a:lnTo>
                  <a:pt x="331691" y="43382"/>
                </a:lnTo>
                <a:lnTo>
                  <a:pt x="333259" y="46480"/>
                </a:lnTo>
                <a:lnTo>
                  <a:pt x="333292" y="56157"/>
                </a:lnTo>
                <a:lnTo>
                  <a:pt x="333489" y="63134"/>
                </a:lnTo>
                <a:lnTo>
                  <a:pt x="333516" y="82308"/>
                </a:lnTo>
                <a:lnTo>
                  <a:pt x="333259" y="91412"/>
                </a:lnTo>
                <a:lnTo>
                  <a:pt x="331691" y="103807"/>
                </a:lnTo>
                <a:lnTo>
                  <a:pt x="331691" y="106905"/>
                </a:lnTo>
                <a:lnTo>
                  <a:pt x="330123" y="109230"/>
                </a:lnTo>
                <a:lnTo>
                  <a:pt x="329339" y="111554"/>
                </a:lnTo>
                <a:lnTo>
                  <a:pt x="327771" y="113878"/>
                </a:lnTo>
                <a:lnTo>
                  <a:pt x="326987" y="116202"/>
                </a:lnTo>
                <a:lnTo>
                  <a:pt x="324635" y="117751"/>
                </a:lnTo>
                <a:lnTo>
                  <a:pt x="317181" y="122965"/>
                </a:lnTo>
                <a:lnTo>
                  <a:pt x="308711" y="125805"/>
                </a:lnTo>
                <a:lnTo>
                  <a:pt x="299775" y="126167"/>
                </a:lnTo>
                <a:lnTo>
                  <a:pt x="346625" y="126167"/>
                </a:lnTo>
                <a:lnTo>
                  <a:pt x="347828" y="124962"/>
                </a:lnTo>
                <a:lnTo>
                  <a:pt x="351944" y="117428"/>
                </a:lnTo>
                <a:lnTo>
                  <a:pt x="353642" y="109230"/>
                </a:lnTo>
                <a:lnTo>
                  <a:pt x="355210" y="104581"/>
                </a:lnTo>
                <a:lnTo>
                  <a:pt x="355235" y="93736"/>
                </a:lnTo>
                <a:lnTo>
                  <a:pt x="355541" y="84054"/>
                </a:lnTo>
                <a:lnTo>
                  <a:pt x="355541" y="63134"/>
                </a:lnTo>
                <a:lnTo>
                  <a:pt x="355210" y="52678"/>
                </a:lnTo>
                <a:lnTo>
                  <a:pt x="353642" y="37959"/>
                </a:lnTo>
                <a:lnTo>
                  <a:pt x="349722" y="26339"/>
                </a:lnTo>
                <a:lnTo>
                  <a:pt x="344435" y="19450"/>
                </a:lnTo>
                <a:close/>
              </a:path>
              <a:path w="610234" h="147320">
                <a:moveTo>
                  <a:pt x="355235" y="93736"/>
                </a:moveTo>
                <a:lnTo>
                  <a:pt x="355210" y="94511"/>
                </a:lnTo>
                <a:lnTo>
                  <a:pt x="355235" y="93736"/>
                </a:lnTo>
                <a:close/>
              </a:path>
              <a:path w="610234" h="147320">
                <a:moveTo>
                  <a:pt x="401465" y="774"/>
                </a:moveTo>
                <a:lnTo>
                  <a:pt x="379513" y="774"/>
                </a:lnTo>
                <a:lnTo>
                  <a:pt x="379620" y="104278"/>
                </a:lnTo>
                <a:lnTo>
                  <a:pt x="381082" y="110779"/>
                </a:lnTo>
                <a:lnTo>
                  <a:pt x="410873" y="142541"/>
                </a:lnTo>
                <a:lnTo>
                  <a:pt x="431648" y="146235"/>
                </a:lnTo>
                <a:lnTo>
                  <a:pt x="442164" y="145312"/>
                </a:lnTo>
                <a:lnTo>
                  <a:pt x="452423" y="142541"/>
                </a:lnTo>
                <a:lnTo>
                  <a:pt x="461353" y="138395"/>
                </a:lnTo>
                <a:lnTo>
                  <a:pt x="469181" y="132618"/>
                </a:lnTo>
                <a:lnTo>
                  <a:pt x="474908" y="126273"/>
                </a:lnTo>
                <a:lnTo>
                  <a:pt x="422632" y="126273"/>
                </a:lnTo>
                <a:lnTo>
                  <a:pt x="414793" y="123948"/>
                </a:lnTo>
                <a:lnTo>
                  <a:pt x="409305" y="118526"/>
                </a:lnTo>
                <a:lnTo>
                  <a:pt x="403817" y="112361"/>
                </a:lnTo>
                <a:lnTo>
                  <a:pt x="401050" y="104581"/>
                </a:lnTo>
                <a:lnTo>
                  <a:pt x="400972" y="103807"/>
                </a:lnTo>
                <a:lnTo>
                  <a:pt x="401465" y="96060"/>
                </a:lnTo>
                <a:lnTo>
                  <a:pt x="401465" y="774"/>
                </a:lnTo>
                <a:close/>
              </a:path>
              <a:path w="610234" h="147320">
                <a:moveTo>
                  <a:pt x="483782" y="1549"/>
                </a:moveTo>
                <a:lnTo>
                  <a:pt x="461831" y="1549"/>
                </a:lnTo>
                <a:lnTo>
                  <a:pt x="461878" y="96060"/>
                </a:lnTo>
                <a:lnTo>
                  <a:pt x="462354" y="103878"/>
                </a:lnTo>
                <a:lnTo>
                  <a:pt x="459218" y="112296"/>
                </a:lnTo>
                <a:lnTo>
                  <a:pt x="453207" y="118526"/>
                </a:lnTo>
                <a:lnTo>
                  <a:pt x="447720" y="123948"/>
                </a:lnTo>
                <a:lnTo>
                  <a:pt x="440664" y="126273"/>
                </a:lnTo>
                <a:lnTo>
                  <a:pt x="474908" y="126273"/>
                </a:lnTo>
                <a:lnTo>
                  <a:pt x="475686" y="125411"/>
                </a:lnTo>
                <a:lnTo>
                  <a:pt x="480647" y="116976"/>
                </a:lnTo>
                <a:lnTo>
                  <a:pt x="479863" y="116976"/>
                </a:lnTo>
                <a:lnTo>
                  <a:pt x="482999" y="110779"/>
                </a:lnTo>
                <a:lnTo>
                  <a:pt x="483782" y="104581"/>
                </a:lnTo>
                <a:lnTo>
                  <a:pt x="483782" y="1549"/>
                </a:lnTo>
                <a:close/>
              </a:path>
              <a:path w="610234" h="147320">
                <a:moveTo>
                  <a:pt x="562964" y="774"/>
                </a:moveTo>
                <a:lnTo>
                  <a:pt x="508086" y="774"/>
                </a:lnTo>
                <a:lnTo>
                  <a:pt x="508086" y="146414"/>
                </a:lnTo>
                <a:lnTo>
                  <a:pt x="530037" y="146414"/>
                </a:lnTo>
                <a:lnTo>
                  <a:pt x="530037" y="87539"/>
                </a:lnTo>
                <a:lnTo>
                  <a:pt x="562964" y="87539"/>
                </a:lnTo>
                <a:lnTo>
                  <a:pt x="601575" y="71232"/>
                </a:lnTo>
                <a:lnTo>
                  <a:pt x="603673" y="68172"/>
                </a:lnTo>
                <a:lnTo>
                  <a:pt x="530821" y="68171"/>
                </a:lnTo>
                <a:lnTo>
                  <a:pt x="530821" y="20141"/>
                </a:lnTo>
                <a:lnTo>
                  <a:pt x="603888" y="20141"/>
                </a:lnTo>
                <a:lnTo>
                  <a:pt x="601379" y="17043"/>
                </a:lnTo>
                <a:lnTo>
                  <a:pt x="597459" y="13169"/>
                </a:lnTo>
                <a:lnTo>
                  <a:pt x="589947" y="7521"/>
                </a:lnTo>
                <a:lnTo>
                  <a:pt x="581510" y="3510"/>
                </a:lnTo>
                <a:lnTo>
                  <a:pt x="572424" y="1229"/>
                </a:lnTo>
                <a:lnTo>
                  <a:pt x="562964" y="774"/>
                </a:lnTo>
                <a:close/>
              </a:path>
              <a:path w="610234" h="147320">
                <a:moveTo>
                  <a:pt x="603888" y="20141"/>
                </a:moveTo>
                <a:lnTo>
                  <a:pt x="570020" y="20141"/>
                </a:lnTo>
                <a:lnTo>
                  <a:pt x="576292" y="22465"/>
                </a:lnTo>
                <a:lnTo>
                  <a:pt x="580995" y="26339"/>
                </a:lnTo>
                <a:lnTo>
                  <a:pt x="580211" y="26339"/>
                </a:lnTo>
                <a:lnTo>
                  <a:pt x="585373" y="30864"/>
                </a:lnTo>
                <a:lnTo>
                  <a:pt x="588182" y="37371"/>
                </a:lnTo>
                <a:lnTo>
                  <a:pt x="588051" y="51129"/>
                </a:lnTo>
                <a:lnTo>
                  <a:pt x="585699" y="57326"/>
                </a:lnTo>
                <a:lnTo>
                  <a:pt x="580995" y="61199"/>
                </a:lnTo>
                <a:lnTo>
                  <a:pt x="576292" y="65847"/>
                </a:lnTo>
                <a:lnTo>
                  <a:pt x="570020" y="68172"/>
                </a:lnTo>
                <a:lnTo>
                  <a:pt x="603673" y="68172"/>
                </a:lnTo>
                <a:lnTo>
                  <a:pt x="604841" y="66467"/>
                </a:lnTo>
                <a:lnTo>
                  <a:pt x="606867" y="61199"/>
                </a:lnTo>
                <a:lnTo>
                  <a:pt x="610003" y="50354"/>
                </a:lnTo>
                <a:lnTo>
                  <a:pt x="610003" y="37959"/>
                </a:lnTo>
                <a:lnTo>
                  <a:pt x="606867" y="27113"/>
                </a:lnTo>
                <a:lnTo>
                  <a:pt x="604515" y="20916"/>
                </a:lnTo>
                <a:lnTo>
                  <a:pt x="603888" y="20141"/>
                </a:lnTo>
                <a:close/>
              </a:path>
              <a:path w="610234" h="147320">
                <a:moveTo>
                  <a:pt x="52595" y="774"/>
                </a:moveTo>
                <a:lnTo>
                  <a:pt x="14275" y="15260"/>
                </a:lnTo>
                <a:lnTo>
                  <a:pt x="69" y="52678"/>
                </a:lnTo>
                <a:lnTo>
                  <a:pt x="0" y="67397"/>
                </a:lnTo>
                <a:lnTo>
                  <a:pt x="216" y="80196"/>
                </a:lnTo>
                <a:lnTo>
                  <a:pt x="767" y="93945"/>
                </a:lnTo>
                <a:lnTo>
                  <a:pt x="1561" y="106479"/>
                </a:lnTo>
                <a:lnTo>
                  <a:pt x="1637" y="112328"/>
                </a:lnTo>
                <a:lnTo>
                  <a:pt x="3989" y="116202"/>
                </a:lnTo>
                <a:lnTo>
                  <a:pt x="5557" y="120075"/>
                </a:lnTo>
                <a:lnTo>
                  <a:pt x="13397" y="130920"/>
                </a:lnTo>
                <a:lnTo>
                  <a:pt x="26807" y="140053"/>
                </a:lnTo>
                <a:lnTo>
                  <a:pt x="41938" y="145150"/>
                </a:lnTo>
                <a:lnTo>
                  <a:pt x="57890" y="146038"/>
                </a:lnTo>
                <a:lnTo>
                  <a:pt x="73763" y="142541"/>
                </a:lnTo>
                <a:lnTo>
                  <a:pt x="80819" y="139442"/>
                </a:lnTo>
                <a:lnTo>
                  <a:pt x="91794" y="130146"/>
                </a:lnTo>
                <a:lnTo>
                  <a:pt x="95154" y="126272"/>
                </a:lnTo>
                <a:lnTo>
                  <a:pt x="51812" y="126272"/>
                </a:lnTo>
                <a:lnTo>
                  <a:pt x="47761" y="126253"/>
                </a:lnTo>
                <a:lnTo>
                  <a:pt x="22020" y="91412"/>
                </a:lnTo>
                <a:lnTo>
                  <a:pt x="21788" y="79388"/>
                </a:lnTo>
                <a:lnTo>
                  <a:pt x="21971" y="67397"/>
                </a:lnTo>
                <a:lnTo>
                  <a:pt x="33988" y="25968"/>
                </a:lnTo>
                <a:lnTo>
                  <a:pt x="93684" y="20141"/>
                </a:lnTo>
                <a:lnTo>
                  <a:pt x="87580" y="12738"/>
                </a:lnTo>
                <a:lnTo>
                  <a:pt x="71515" y="3599"/>
                </a:lnTo>
                <a:lnTo>
                  <a:pt x="52595" y="774"/>
                </a:lnTo>
                <a:close/>
              </a:path>
              <a:path w="610234" h="147320">
                <a:moveTo>
                  <a:pt x="105122" y="67397"/>
                </a:moveTo>
                <a:lnTo>
                  <a:pt x="61219" y="67397"/>
                </a:lnTo>
                <a:lnTo>
                  <a:pt x="42404" y="85989"/>
                </a:lnTo>
                <a:lnTo>
                  <a:pt x="83171" y="85989"/>
                </a:lnTo>
                <a:lnTo>
                  <a:pt x="83171" y="103807"/>
                </a:lnTo>
                <a:lnTo>
                  <a:pt x="80819" y="110779"/>
                </a:lnTo>
                <a:lnTo>
                  <a:pt x="69843" y="123174"/>
                </a:lnTo>
                <a:lnTo>
                  <a:pt x="62003" y="126272"/>
                </a:lnTo>
                <a:lnTo>
                  <a:pt x="95154" y="126272"/>
                </a:lnTo>
                <a:lnTo>
                  <a:pt x="96498" y="124723"/>
                </a:lnTo>
                <a:lnTo>
                  <a:pt x="99634" y="119300"/>
                </a:lnTo>
                <a:lnTo>
                  <a:pt x="104338" y="106905"/>
                </a:lnTo>
                <a:lnTo>
                  <a:pt x="105122" y="99159"/>
                </a:lnTo>
                <a:lnTo>
                  <a:pt x="105122" y="67397"/>
                </a:lnTo>
                <a:close/>
              </a:path>
              <a:path w="610234" h="147320">
                <a:moveTo>
                  <a:pt x="93684" y="20141"/>
                </a:moveTo>
                <a:lnTo>
                  <a:pt x="59651" y="20141"/>
                </a:lnTo>
                <a:lnTo>
                  <a:pt x="66707" y="22465"/>
                </a:lnTo>
                <a:lnTo>
                  <a:pt x="72195" y="26339"/>
                </a:lnTo>
                <a:lnTo>
                  <a:pt x="76899" y="30987"/>
                </a:lnTo>
                <a:lnTo>
                  <a:pt x="80819" y="37184"/>
                </a:lnTo>
                <a:lnTo>
                  <a:pt x="82387" y="44931"/>
                </a:lnTo>
                <a:lnTo>
                  <a:pt x="105122" y="44931"/>
                </a:lnTo>
                <a:lnTo>
                  <a:pt x="99285" y="26934"/>
                </a:lnTo>
                <a:lnTo>
                  <a:pt x="93684" y="20141"/>
                </a:lnTo>
                <a:close/>
              </a:path>
            </a:pathLst>
          </a:custGeom>
          <a:solidFill>
            <a:srgbClr val="F8B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41207" y="159660"/>
            <a:ext cx="77613" cy="61974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761" y="6497065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66752"/>
            <a:ext cx="12191999" cy="43961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Earnings</a:t>
            </a:r>
            <a:r>
              <a:rPr spc="-45" dirty="0"/>
              <a:t> </a:t>
            </a:r>
            <a:r>
              <a:rPr spc="-10" dirty="0"/>
              <a:t>Presentation</a:t>
            </a:r>
            <a:r>
              <a:rPr spc="-50" dirty="0"/>
              <a:t> </a:t>
            </a:r>
            <a:r>
              <a:rPr dirty="0"/>
              <a:t>Q4</a:t>
            </a:r>
            <a:r>
              <a:rPr spc="-5" dirty="0"/>
              <a:t> FY22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92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30847" y="414530"/>
            <a:ext cx="223420" cy="8521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64459" y="438544"/>
            <a:ext cx="54878" cy="8521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63240" y="414530"/>
            <a:ext cx="993298" cy="8598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382326" y="51204"/>
            <a:ext cx="1022350" cy="298450"/>
          </a:xfrm>
          <a:custGeom>
            <a:avLst/>
            <a:gdLst/>
            <a:ahLst/>
            <a:cxnLst/>
            <a:rect l="l" t="t" r="r" b="b"/>
            <a:pathLst>
              <a:path w="1022350" h="298450">
                <a:moveTo>
                  <a:pt x="582481" y="151062"/>
                </a:moveTo>
                <a:lnTo>
                  <a:pt x="530738" y="151062"/>
                </a:lnTo>
                <a:lnTo>
                  <a:pt x="530739" y="296702"/>
                </a:lnTo>
                <a:lnTo>
                  <a:pt x="582481" y="296702"/>
                </a:lnTo>
                <a:lnTo>
                  <a:pt x="620896" y="283533"/>
                </a:lnTo>
                <a:lnTo>
                  <a:pt x="625846" y="277335"/>
                </a:lnTo>
                <a:lnTo>
                  <a:pt x="552690" y="277335"/>
                </a:lnTo>
                <a:lnTo>
                  <a:pt x="552690" y="171204"/>
                </a:lnTo>
                <a:lnTo>
                  <a:pt x="625981" y="171204"/>
                </a:lnTo>
                <a:lnTo>
                  <a:pt x="625171" y="169933"/>
                </a:lnTo>
                <a:lnTo>
                  <a:pt x="620896" y="165007"/>
                </a:lnTo>
                <a:lnTo>
                  <a:pt x="613129" y="158906"/>
                </a:lnTo>
                <a:lnTo>
                  <a:pt x="604040" y="154548"/>
                </a:lnTo>
                <a:lnTo>
                  <a:pt x="593775" y="151934"/>
                </a:lnTo>
                <a:lnTo>
                  <a:pt x="582481" y="151062"/>
                </a:lnTo>
                <a:close/>
              </a:path>
              <a:path w="1022350" h="298450">
                <a:moveTo>
                  <a:pt x="625981" y="171204"/>
                </a:moveTo>
                <a:lnTo>
                  <a:pt x="580129" y="171204"/>
                </a:lnTo>
                <a:lnTo>
                  <a:pt x="587062" y="171456"/>
                </a:lnTo>
                <a:lnTo>
                  <a:pt x="593701" y="173146"/>
                </a:lnTo>
                <a:lnTo>
                  <a:pt x="611488" y="195994"/>
                </a:lnTo>
                <a:lnTo>
                  <a:pt x="612774" y="209918"/>
                </a:lnTo>
                <a:lnTo>
                  <a:pt x="613203" y="223882"/>
                </a:lnTo>
                <a:lnTo>
                  <a:pt x="612774" y="237847"/>
                </a:lnTo>
                <a:lnTo>
                  <a:pt x="611488" y="251771"/>
                </a:lnTo>
                <a:lnTo>
                  <a:pt x="580129" y="277335"/>
                </a:lnTo>
                <a:lnTo>
                  <a:pt x="625846" y="277335"/>
                </a:lnTo>
                <a:lnTo>
                  <a:pt x="635632" y="234147"/>
                </a:lnTo>
                <a:lnTo>
                  <a:pt x="635791" y="223108"/>
                </a:lnTo>
                <a:lnTo>
                  <a:pt x="635644" y="212093"/>
                </a:lnTo>
                <a:lnTo>
                  <a:pt x="628637" y="175368"/>
                </a:lnTo>
                <a:lnTo>
                  <a:pt x="625981" y="171204"/>
                </a:lnTo>
                <a:close/>
              </a:path>
              <a:path w="1022350" h="298450">
                <a:moveTo>
                  <a:pt x="754956" y="151062"/>
                </a:moveTo>
                <a:lnTo>
                  <a:pt x="660878" y="151062"/>
                </a:lnTo>
                <a:lnTo>
                  <a:pt x="660879" y="296702"/>
                </a:lnTo>
                <a:lnTo>
                  <a:pt x="754956" y="296702"/>
                </a:lnTo>
                <a:lnTo>
                  <a:pt x="754956" y="277335"/>
                </a:lnTo>
                <a:lnTo>
                  <a:pt x="682830" y="277335"/>
                </a:lnTo>
                <a:lnTo>
                  <a:pt x="682830" y="233179"/>
                </a:lnTo>
                <a:lnTo>
                  <a:pt x="744764" y="233179"/>
                </a:lnTo>
                <a:lnTo>
                  <a:pt x="744764" y="213812"/>
                </a:lnTo>
                <a:lnTo>
                  <a:pt x="682830" y="213812"/>
                </a:lnTo>
                <a:lnTo>
                  <a:pt x="682830" y="171204"/>
                </a:lnTo>
                <a:lnTo>
                  <a:pt x="754956" y="171204"/>
                </a:lnTo>
                <a:lnTo>
                  <a:pt x="754956" y="151062"/>
                </a:lnTo>
                <a:close/>
              </a:path>
              <a:path w="1022350" h="298450">
                <a:moveTo>
                  <a:pt x="831661" y="194445"/>
                </a:moveTo>
                <a:lnTo>
                  <a:pt x="804346" y="194445"/>
                </a:lnTo>
                <a:lnTo>
                  <a:pt x="827865" y="229305"/>
                </a:lnTo>
                <a:lnTo>
                  <a:pt x="872552" y="296702"/>
                </a:lnTo>
                <a:lnTo>
                  <a:pt x="893720" y="298252"/>
                </a:lnTo>
                <a:lnTo>
                  <a:pt x="893720" y="252546"/>
                </a:lnTo>
                <a:lnTo>
                  <a:pt x="870984" y="252546"/>
                </a:lnTo>
                <a:lnTo>
                  <a:pt x="844329" y="213812"/>
                </a:lnTo>
                <a:lnTo>
                  <a:pt x="831661" y="194445"/>
                </a:lnTo>
                <a:close/>
              </a:path>
              <a:path w="1022350" h="298450">
                <a:moveTo>
                  <a:pt x="802778" y="150288"/>
                </a:moveTo>
                <a:lnTo>
                  <a:pt x="781611" y="150288"/>
                </a:lnTo>
                <a:lnTo>
                  <a:pt x="781611" y="297477"/>
                </a:lnTo>
                <a:lnTo>
                  <a:pt x="804346" y="297477"/>
                </a:lnTo>
                <a:lnTo>
                  <a:pt x="804346" y="194445"/>
                </a:lnTo>
                <a:lnTo>
                  <a:pt x="831661" y="194445"/>
                </a:lnTo>
                <a:lnTo>
                  <a:pt x="802778" y="150288"/>
                </a:lnTo>
                <a:close/>
              </a:path>
              <a:path w="1022350" h="298450">
                <a:moveTo>
                  <a:pt x="893719" y="151837"/>
                </a:moveTo>
                <a:lnTo>
                  <a:pt x="870984" y="151837"/>
                </a:lnTo>
                <a:lnTo>
                  <a:pt x="870984" y="252546"/>
                </a:lnTo>
                <a:lnTo>
                  <a:pt x="893720" y="252546"/>
                </a:lnTo>
                <a:lnTo>
                  <a:pt x="893719" y="151837"/>
                </a:lnTo>
                <a:close/>
              </a:path>
              <a:path w="1022350" h="298450">
                <a:moveTo>
                  <a:pt x="1022291" y="151063"/>
                </a:moveTo>
                <a:lnTo>
                  <a:pt x="919591" y="151062"/>
                </a:lnTo>
                <a:lnTo>
                  <a:pt x="919591" y="171204"/>
                </a:lnTo>
                <a:lnTo>
                  <a:pt x="959573" y="171204"/>
                </a:lnTo>
                <a:lnTo>
                  <a:pt x="959574" y="297477"/>
                </a:lnTo>
                <a:lnTo>
                  <a:pt x="982309" y="297477"/>
                </a:lnTo>
                <a:lnTo>
                  <a:pt x="982309" y="170430"/>
                </a:lnTo>
                <a:lnTo>
                  <a:pt x="1022292" y="170430"/>
                </a:lnTo>
                <a:lnTo>
                  <a:pt x="1022291" y="151063"/>
                </a:lnTo>
                <a:close/>
              </a:path>
              <a:path w="1022350" h="298450">
                <a:moveTo>
                  <a:pt x="412433" y="235503"/>
                </a:moveTo>
                <a:lnTo>
                  <a:pt x="388068" y="235503"/>
                </a:lnTo>
                <a:lnTo>
                  <a:pt x="419414" y="297477"/>
                </a:lnTo>
                <a:lnTo>
                  <a:pt x="445285" y="297477"/>
                </a:lnTo>
                <a:lnTo>
                  <a:pt x="412433" y="235503"/>
                </a:lnTo>
                <a:close/>
              </a:path>
              <a:path w="1022350" h="298450">
                <a:moveTo>
                  <a:pt x="394340" y="151062"/>
                </a:moveTo>
                <a:lnTo>
                  <a:pt x="337109" y="151062"/>
                </a:lnTo>
                <a:lnTo>
                  <a:pt x="337109" y="296702"/>
                </a:lnTo>
                <a:lnTo>
                  <a:pt x="359845" y="296702"/>
                </a:lnTo>
                <a:lnTo>
                  <a:pt x="359845" y="235503"/>
                </a:lnTo>
                <a:lnTo>
                  <a:pt x="412433" y="235503"/>
                </a:lnTo>
                <a:lnTo>
                  <a:pt x="410790" y="232404"/>
                </a:lnTo>
                <a:lnTo>
                  <a:pt x="410006" y="232404"/>
                </a:lnTo>
                <a:lnTo>
                  <a:pt x="422314" y="227072"/>
                </a:lnTo>
                <a:lnTo>
                  <a:pt x="431835" y="218234"/>
                </a:lnTo>
                <a:lnTo>
                  <a:pt x="432536" y="216910"/>
                </a:lnTo>
                <a:lnTo>
                  <a:pt x="359061" y="216910"/>
                </a:lnTo>
                <a:lnTo>
                  <a:pt x="359061" y="170429"/>
                </a:lnTo>
                <a:lnTo>
                  <a:pt x="433582" y="170429"/>
                </a:lnTo>
                <a:lnTo>
                  <a:pt x="432852" y="169049"/>
                </a:lnTo>
                <a:lnTo>
                  <a:pt x="427253" y="162683"/>
                </a:lnTo>
                <a:lnTo>
                  <a:pt x="420006" y="157467"/>
                </a:lnTo>
                <a:lnTo>
                  <a:pt x="411945" y="153737"/>
                </a:lnTo>
                <a:lnTo>
                  <a:pt x="403311" y="151575"/>
                </a:lnTo>
                <a:lnTo>
                  <a:pt x="394340" y="151062"/>
                </a:lnTo>
                <a:close/>
              </a:path>
              <a:path w="1022350" h="298450">
                <a:moveTo>
                  <a:pt x="433582" y="170429"/>
                </a:moveTo>
                <a:lnTo>
                  <a:pt x="399827" y="170429"/>
                </a:lnTo>
                <a:lnTo>
                  <a:pt x="406099" y="173528"/>
                </a:lnTo>
                <a:lnTo>
                  <a:pt x="415494" y="181275"/>
                </a:lnTo>
                <a:lnTo>
                  <a:pt x="417846" y="186698"/>
                </a:lnTo>
                <a:lnTo>
                  <a:pt x="417846" y="201417"/>
                </a:lnTo>
                <a:lnTo>
                  <a:pt x="415494" y="206839"/>
                </a:lnTo>
                <a:lnTo>
                  <a:pt x="410006" y="210713"/>
                </a:lnTo>
                <a:lnTo>
                  <a:pt x="406099" y="214586"/>
                </a:lnTo>
                <a:lnTo>
                  <a:pt x="399827" y="216910"/>
                </a:lnTo>
                <a:lnTo>
                  <a:pt x="432536" y="216910"/>
                </a:lnTo>
                <a:lnTo>
                  <a:pt x="437889" y="206798"/>
                </a:lnTo>
                <a:lnTo>
                  <a:pt x="439797" y="193670"/>
                </a:lnTo>
                <a:lnTo>
                  <a:pt x="439050" y="184688"/>
                </a:lnTo>
                <a:lnTo>
                  <a:pt x="436759" y="176433"/>
                </a:lnTo>
                <a:lnTo>
                  <a:pt x="433582" y="170429"/>
                </a:lnTo>
                <a:close/>
              </a:path>
              <a:path w="1022350" h="298450">
                <a:moveTo>
                  <a:pt x="495459" y="151062"/>
                </a:moveTo>
                <a:lnTo>
                  <a:pt x="472724" y="151062"/>
                </a:lnTo>
                <a:lnTo>
                  <a:pt x="472724" y="296702"/>
                </a:lnTo>
                <a:lnTo>
                  <a:pt x="495460" y="296702"/>
                </a:lnTo>
                <a:lnTo>
                  <a:pt x="495459" y="151062"/>
                </a:lnTo>
                <a:close/>
              </a:path>
              <a:path w="1022350" h="298450">
                <a:moveTo>
                  <a:pt x="299478" y="0"/>
                </a:moveTo>
                <a:lnTo>
                  <a:pt x="0" y="216910"/>
                </a:lnTo>
                <a:lnTo>
                  <a:pt x="0" y="296702"/>
                </a:lnTo>
                <a:lnTo>
                  <a:pt x="299478" y="0"/>
                </a:lnTo>
                <a:close/>
              </a:path>
              <a:path w="1022350" h="298450">
                <a:moveTo>
                  <a:pt x="271255" y="171204"/>
                </a:moveTo>
                <a:lnTo>
                  <a:pt x="248520" y="171204"/>
                </a:lnTo>
                <a:lnTo>
                  <a:pt x="248520" y="296702"/>
                </a:lnTo>
                <a:lnTo>
                  <a:pt x="271255" y="296702"/>
                </a:lnTo>
                <a:lnTo>
                  <a:pt x="271255" y="171204"/>
                </a:lnTo>
                <a:close/>
              </a:path>
              <a:path w="1022350" h="298450">
                <a:moveTo>
                  <a:pt x="312022" y="151062"/>
                </a:moveTo>
                <a:lnTo>
                  <a:pt x="228137" y="151062"/>
                </a:lnTo>
                <a:lnTo>
                  <a:pt x="207753" y="171204"/>
                </a:lnTo>
                <a:lnTo>
                  <a:pt x="312022" y="171204"/>
                </a:lnTo>
                <a:lnTo>
                  <a:pt x="312022" y="151062"/>
                </a:lnTo>
                <a:close/>
              </a:path>
            </a:pathLst>
          </a:custGeom>
          <a:solidFill>
            <a:srgbClr val="0081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62378" y="93812"/>
            <a:ext cx="257175" cy="254635"/>
          </a:xfrm>
          <a:custGeom>
            <a:avLst/>
            <a:gdLst/>
            <a:ahLst/>
            <a:cxnLst/>
            <a:rect l="l" t="t" r="r" b="b"/>
            <a:pathLst>
              <a:path w="257175" h="254635">
                <a:moveTo>
                  <a:pt x="257143" y="0"/>
                </a:moveTo>
                <a:lnTo>
                  <a:pt x="0" y="174303"/>
                </a:lnTo>
                <a:lnTo>
                  <a:pt x="0" y="254095"/>
                </a:lnTo>
                <a:lnTo>
                  <a:pt x="257143" y="0"/>
                </a:lnTo>
                <a:close/>
              </a:path>
            </a:pathLst>
          </a:custGeom>
          <a:solidFill>
            <a:srgbClr val="F8B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43214" y="128672"/>
            <a:ext cx="219513" cy="224657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428852" y="202267"/>
            <a:ext cx="610235" cy="147320"/>
          </a:xfrm>
          <a:custGeom>
            <a:avLst/>
            <a:gdLst/>
            <a:ahLst/>
            <a:cxnLst/>
            <a:rect l="l" t="t" r="r" b="b"/>
            <a:pathLst>
              <a:path w="610234" h="147320">
                <a:moveTo>
                  <a:pt x="201984" y="83665"/>
                </a:moveTo>
                <a:lnTo>
                  <a:pt x="178032" y="83665"/>
                </a:lnTo>
                <a:lnTo>
                  <a:pt x="210175" y="146414"/>
                </a:lnTo>
                <a:lnTo>
                  <a:pt x="210175" y="147189"/>
                </a:lnTo>
                <a:lnTo>
                  <a:pt x="235262" y="147189"/>
                </a:lnTo>
                <a:lnTo>
                  <a:pt x="201984" y="83665"/>
                </a:lnTo>
                <a:close/>
              </a:path>
              <a:path w="610234" h="147320">
                <a:moveTo>
                  <a:pt x="184303" y="1549"/>
                </a:moveTo>
                <a:lnTo>
                  <a:pt x="127857" y="1549"/>
                </a:lnTo>
                <a:lnTo>
                  <a:pt x="127857" y="145639"/>
                </a:lnTo>
                <a:lnTo>
                  <a:pt x="150593" y="145639"/>
                </a:lnTo>
                <a:lnTo>
                  <a:pt x="150593" y="83665"/>
                </a:lnTo>
                <a:lnTo>
                  <a:pt x="201984" y="83665"/>
                </a:lnTo>
                <a:lnTo>
                  <a:pt x="200767" y="81341"/>
                </a:lnTo>
                <a:lnTo>
                  <a:pt x="209129" y="79353"/>
                </a:lnTo>
                <a:lnTo>
                  <a:pt x="216512" y="74724"/>
                </a:lnTo>
                <a:lnTo>
                  <a:pt x="221934" y="68171"/>
                </a:lnTo>
                <a:lnTo>
                  <a:pt x="223899" y="65073"/>
                </a:lnTo>
                <a:lnTo>
                  <a:pt x="150592" y="65073"/>
                </a:lnTo>
                <a:lnTo>
                  <a:pt x="150592" y="20141"/>
                </a:lnTo>
                <a:lnTo>
                  <a:pt x="222900" y="20141"/>
                </a:lnTo>
                <a:lnTo>
                  <a:pt x="222498" y="19415"/>
                </a:lnTo>
                <a:lnTo>
                  <a:pt x="217230" y="13169"/>
                </a:lnTo>
                <a:lnTo>
                  <a:pt x="210763" y="8085"/>
                </a:lnTo>
                <a:lnTo>
                  <a:pt x="203119" y="4454"/>
                </a:lnTo>
                <a:lnTo>
                  <a:pt x="194299" y="2275"/>
                </a:lnTo>
                <a:lnTo>
                  <a:pt x="184303" y="1549"/>
                </a:lnTo>
                <a:close/>
              </a:path>
              <a:path w="610234" h="147320">
                <a:moveTo>
                  <a:pt x="222900" y="20141"/>
                </a:moveTo>
                <a:lnTo>
                  <a:pt x="190575" y="20141"/>
                </a:lnTo>
                <a:lnTo>
                  <a:pt x="196063" y="21691"/>
                </a:lnTo>
                <a:lnTo>
                  <a:pt x="200767" y="26339"/>
                </a:lnTo>
                <a:lnTo>
                  <a:pt x="205471" y="30212"/>
                </a:lnTo>
                <a:lnTo>
                  <a:pt x="207823" y="35635"/>
                </a:lnTo>
                <a:lnTo>
                  <a:pt x="207823" y="49579"/>
                </a:lnTo>
                <a:lnTo>
                  <a:pt x="205471" y="55002"/>
                </a:lnTo>
                <a:lnTo>
                  <a:pt x="200767" y="58875"/>
                </a:lnTo>
                <a:lnTo>
                  <a:pt x="196847" y="62749"/>
                </a:lnTo>
                <a:lnTo>
                  <a:pt x="190575" y="65073"/>
                </a:lnTo>
                <a:lnTo>
                  <a:pt x="223899" y="65073"/>
                </a:lnTo>
                <a:lnTo>
                  <a:pt x="225502" y="62544"/>
                </a:lnTo>
                <a:lnTo>
                  <a:pt x="228035" y="56445"/>
                </a:lnTo>
                <a:lnTo>
                  <a:pt x="229477" y="50011"/>
                </a:lnTo>
                <a:lnTo>
                  <a:pt x="229774" y="43382"/>
                </a:lnTo>
                <a:lnTo>
                  <a:pt x="228917" y="34521"/>
                </a:lnTo>
                <a:lnTo>
                  <a:pt x="226442" y="26532"/>
                </a:lnTo>
                <a:lnTo>
                  <a:pt x="222900" y="20141"/>
                </a:lnTo>
                <a:close/>
              </a:path>
              <a:path w="610234" h="147320">
                <a:moveTo>
                  <a:pt x="303468" y="0"/>
                </a:moveTo>
                <a:lnTo>
                  <a:pt x="265053" y="15493"/>
                </a:lnTo>
                <a:lnTo>
                  <a:pt x="257213" y="26339"/>
                </a:lnTo>
                <a:lnTo>
                  <a:pt x="254861" y="30212"/>
                </a:lnTo>
                <a:lnTo>
                  <a:pt x="254077" y="34085"/>
                </a:lnTo>
                <a:lnTo>
                  <a:pt x="252509" y="38734"/>
                </a:lnTo>
                <a:lnTo>
                  <a:pt x="251664" y="56157"/>
                </a:lnTo>
                <a:lnTo>
                  <a:pt x="252509" y="108455"/>
                </a:lnTo>
                <a:lnTo>
                  <a:pt x="276298" y="139394"/>
                </a:lnTo>
                <a:lnTo>
                  <a:pt x="302684" y="146414"/>
                </a:lnTo>
                <a:lnTo>
                  <a:pt x="313880" y="145410"/>
                </a:lnTo>
                <a:lnTo>
                  <a:pt x="324047" y="142444"/>
                </a:lnTo>
                <a:lnTo>
                  <a:pt x="333333" y="137590"/>
                </a:lnTo>
                <a:lnTo>
                  <a:pt x="341883" y="130921"/>
                </a:lnTo>
                <a:lnTo>
                  <a:pt x="346625" y="126167"/>
                </a:lnTo>
                <a:lnTo>
                  <a:pt x="299775" y="126167"/>
                </a:lnTo>
                <a:lnTo>
                  <a:pt x="290924" y="123948"/>
                </a:lnTo>
                <a:lnTo>
                  <a:pt x="273977" y="84054"/>
                </a:lnTo>
                <a:lnTo>
                  <a:pt x="273597" y="73204"/>
                </a:lnTo>
                <a:lnTo>
                  <a:pt x="273677" y="55002"/>
                </a:lnTo>
                <a:lnTo>
                  <a:pt x="291708" y="22465"/>
                </a:lnTo>
                <a:lnTo>
                  <a:pt x="299287" y="19450"/>
                </a:lnTo>
                <a:lnTo>
                  <a:pt x="344435" y="19450"/>
                </a:lnTo>
                <a:lnTo>
                  <a:pt x="341218" y="15259"/>
                </a:lnTo>
                <a:lnTo>
                  <a:pt x="330245" y="6930"/>
                </a:lnTo>
                <a:lnTo>
                  <a:pt x="317448" y="1721"/>
                </a:lnTo>
                <a:lnTo>
                  <a:pt x="303468" y="0"/>
                </a:lnTo>
                <a:close/>
              </a:path>
              <a:path w="610234" h="147320">
                <a:moveTo>
                  <a:pt x="344435" y="19450"/>
                </a:moveTo>
                <a:lnTo>
                  <a:pt x="307714" y="19450"/>
                </a:lnTo>
                <a:lnTo>
                  <a:pt x="319147" y="24015"/>
                </a:lnTo>
                <a:lnTo>
                  <a:pt x="322283" y="26339"/>
                </a:lnTo>
                <a:lnTo>
                  <a:pt x="324635" y="28663"/>
                </a:lnTo>
                <a:lnTo>
                  <a:pt x="329339" y="35635"/>
                </a:lnTo>
                <a:lnTo>
                  <a:pt x="331691" y="40283"/>
                </a:lnTo>
                <a:lnTo>
                  <a:pt x="331691" y="43382"/>
                </a:lnTo>
                <a:lnTo>
                  <a:pt x="333259" y="46480"/>
                </a:lnTo>
                <a:lnTo>
                  <a:pt x="333292" y="56157"/>
                </a:lnTo>
                <a:lnTo>
                  <a:pt x="333489" y="63134"/>
                </a:lnTo>
                <a:lnTo>
                  <a:pt x="333516" y="82308"/>
                </a:lnTo>
                <a:lnTo>
                  <a:pt x="333259" y="91412"/>
                </a:lnTo>
                <a:lnTo>
                  <a:pt x="331691" y="103807"/>
                </a:lnTo>
                <a:lnTo>
                  <a:pt x="331691" y="106905"/>
                </a:lnTo>
                <a:lnTo>
                  <a:pt x="330123" y="109230"/>
                </a:lnTo>
                <a:lnTo>
                  <a:pt x="329339" y="111554"/>
                </a:lnTo>
                <a:lnTo>
                  <a:pt x="327771" y="113878"/>
                </a:lnTo>
                <a:lnTo>
                  <a:pt x="326987" y="116202"/>
                </a:lnTo>
                <a:lnTo>
                  <a:pt x="324635" y="117751"/>
                </a:lnTo>
                <a:lnTo>
                  <a:pt x="317181" y="122965"/>
                </a:lnTo>
                <a:lnTo>
                  <a:pt x="308711" y="125805"/>
                </a:lnTo>
                <a:lnTo>
                  <a:pt x="299775" y="126167"/>
                </a:lnTo>
                <a:lnTo>
                  <a:pt x="346625" y="126167"/>
                </a:lnTo>
                <a:lnTo>
                  <a:pt x="347828" y="124962"/>
                </a:lnTo>
                <a:lnTo>
                  <a:pt x="351944" y="117428"/>
                </a:lnTo>
                <a:lnTo>
                  <a:pt x="353642" y="109230"/>
                </a:lnTo>
                <a:lnTo>
                  <a:pt x="355210" y="104581"/>
                </a:lnTo>
                <a:lnTo>
                  <a:pt x="355235" y="93736"/>
                </a:lnTo>
                <a:lnTo>
                  <a:pt x="355541" y="84054"/>
                </a:lnTo>
                <a:lnTo>
                  <a:pt x="355541" y="63134"/>
                </a:lnTo>
                <a:lnTo>
                  <a:pt x="355210" y="52678"/>
                </a:lnTo>
                <a:lnTo>
                  <a:pt x="353642" y="37959"/>
                </a:lnTo>
                <a:lnTo>
                  <a:pt x="349722" y="26339"/>
                </a:lnTo>
                <a:lnTo>
                  <a:pt x="344435" y="19450"/>
                </a:lnTo>
                <a:close/>
              </a:path>
              <a:path w="610234" h="147320">
                <a:moveTo>
                  <a:pt x="355235" y="93736"/>
                </a:moveTo>
                <a:lnTo>
                  <a:pt x="355210" y="94511"/>
                </a:lnTo>
                <a:lnTo>
                  <a:pt x="355235" y="93736"/>
                </a:lnTo>
                <a:close/>
              </a:path>
              <a:path w="610234" h="147320">
                <a:moveTo>
                  <a:pt x="401465" y="774"/>
                </a:moveTo>
                <a:lnTo>
                  <a:pt x="379513" y="774"/>
                </a:lnTo>
                <a:lnTo>
                  <a:pt x="379620" y="104278"/>
                </a:lnTo>
                <a:lnTo>
                  <a:pt x="381082" y="110779"/>
                </a:lnTo>
                <a:lnTo>
                  <a:pt x="410873" y="142541"/>
                </a:lnTo>
                <a:lnTo>
                  <a:pt x="431648" y="146235"/>
                </a:lnTo>
                <a:lnTo>
                  <a:pt x="442164" y="145312"/>
                </a:lnTo>
                <a:lnTo>
                  <a:pt x="452423" y="142541"/>
                </a:lnTo>
                <a:lnTo>
                  <a:pt x="461353" y="138395"/>
                </a:lnTo>
                <a:lnTo>
                  <a:pt x="469181" y="132618"/>
                </a:lnTo>
                <a:lnTo>
                  <a:pt x="474908" y="126273"/>
                </a:lnTo>
                <a:lnTo>
                  <a:pt x="422632" y="126273"/>
                </a:lnTo>
                <a:lnTo>
                  <a:pt x="414793" y="123948"/>
                </a:lnTo>
                <a:lnTo>
                  <a:pt x="409305" y="118526"/>
                </a:lnTo>
                <a:lnTo>
                  <a:pt x="403817" y="112361"/>
                </a:lnTo>
                <a:lnTo>
                  <a:pt x="401050" y="104581"/>
                </a:lnTo>
                <a:lnTo>
                  <a:pt x="400972" y="103807"/>
                </a:lnTo>
                <a:lnTo>
                  <a:pt x="401465" y="96060"/>
                </a:lnTo>
                <a:lnTo>
                  <a:pt x="401465" y="774"/>
                </a:lnTo>
                <a:close/>
              </a:path>
              <a:path w="610234" h="147320">
                <a:moveTo>
                  <a:pt x="483782" y="1549"/>
                </a:moveTo>
                <a:lnTo>
                  <a:pt x="461831" y="1549"/>
                </a:lnTo>
                <a:lnTo>
                  <a:pt x="461878" y="96060"/>
                </a:lnTo>
                <a:lnTo>
                  <a:pt x="462354" y="103878"/>
                </a:lnTo>
                <a:lnTo>
                  <a:pt x="459218" y="112296"/>
                </a:lnTo>
                <a:lnTo>
                  <a:pt x="453207" y="118526"/>
                </a:lnTo>
                <a:lnTo>
                  <a:pt x="447720" y="123948"/>
                </a:lnTo>
                <a:lnTo>
                  <a:pt x="440664" y="126273"/>
                </a:lnTo>
                <a:lnTo>
                  <a:pt x="474908" y="126273"/>
                </a:lnTo>
                <a:lnTo>
                  <a:pt x="475686" y="125411"/>
                </a:lnTo>
                <a:lnTo>
                  <a:pt x="480647" y="116976"/>
                </a:lnTo>
                <a:lnTo>
                  <a:pt x="479863" y="116976"/>
                </a:lnTo>
                <a:lnTo>
                  <a:pt x="482999" y="110779"/>
                </a:lnTo>
                <a:lnTo>
                  <a:pt x="483782" y="104581"/>
                </a:lnTo>
                <a:lnTo>
                  <a:pt x="483782" y="1549"/>
                </a:lnTo>
                <a:close/>
              </a:path>
              <a:path w="610234" h="147320">
                <a:moveTo>
                  <a:pt x="562964" y="774"/>
                </a:moveTo>
                <a:lnTo>
                  <a:pt x="508086" y="774"/>
                </a:lnTo>
                <a:lnTo>
                  <a:pt x="508086" y="146414"/>
                </a:lnTo>
                <a:lnTo>
                  <a:pt x="530037" y="146414"/>
                </a:lnTo>
                <a:lnTo>
                  <a:pt x="530037" y="87539"/>
                </a:lnTo>
                <a:lnTo>
                  <a:pt x="562964" y="87539"/>
                </a:lnTo>
                <a:lnTo>
                  <a:pt x="601575" y="71232"/>
                </a:lnTo>
                <a:lnTo>
                  <a:pt x="603673" y="68172"/>
                </a:lnTo>
                <a:lnTo>
                  <a:pt x="530821" y="68171"/>
                </a:lnTo>
                <a:lnTo>
                  <a:pt x="530821" y="20141"/>
                </a:lnTo>
                <a:lnTo>
                  <a:pt x="603888" y="20141"/>
                </a:lnTo>
                <a:lnTo>
                  <a:pt x="601379" y="17043"/>
                </a:lnTo>
                <a:lnTo>
                  <a:pt x="597459" y="13169"/>
                </a:lnTo>
                <a:lnTo>
                  <a:pt x="589947" y="7521"/>
                </a:lnTo>
                <a:lnTo>
                  <a:pt x="581510" y="3510"/>
                </a:lnTo>
                <a:lnTo>
                  <a:pt x="572424" y="1229"/>
                </a:lnTo>
                <a:lnTo>
                  <a:pt x="562964" y="774"/>
                </a:lnTo>
                <a:close/>
              </a:path>
              <a:path w="610234" h="147320">
                <a:moveTo>
                  <a:pt x="603888" y="20141"/>
                </a:moveTo>
                <a:lnTo>
                  <a:pt x="570020" y="20141"/>
                </a:lnTo>
                <a:lnTo>
                  <a:pt x="576292" y="22465"/>
                </a:lnTo>
                <a:lnTo>
                  <a:pt x="580995" y="26339"/>
                </a:lnTo>
                <a:lnTo>
                  <a:pt x="580211" y="26339"/>
                </a:lnTo>
                <a:lnTo>
                  <a:pt x="585373" y="30864"/>
                </a:lnTo>
                <a:lnTo>
                  <a:pt x="588182" y="37371"/>
                </a:lnTo>
                <a:lnTo>
                  <a:pt x="588051" y="51129"/>
                </a:lnTo>
                <a:lnTo>
                  <a:pt x="585699" y="57326"/>
                </a:lnTo>
                <a:lnTo>
                  <a:pt x="580995" y="61199"/>
                </a:lnTo>
                <a:lnTo>
                  <a:pt x="576292" y="65847"/>
                </a:lnTo>
                <a:lnTo>
                  <a:pt x="570020" y="68172"/>
                </a:lnTo>
                <a:lnTo>
                  <a:pt x="603673" y="68172"/>
                </a:lnTo>
                <a:lnTo>
                  <a:pt x="604841" y="66467"/>
                </a:lnTo>
                <a:lnTo>
                  <a:pt x="606867" y="61199"/>
                </a:lnTo>
                <a:lnTo>
                  <a:pt x="610003" y="50354"/>
                </a:lnTo>
                <a:lnTo>
                  <a:pt x="610003" y="37959"/>
                </a:lnTo>
                <a:lnTo>
                  <a:pt x="606867" y="27113"/>
                </a:lnTo>
                <a:lnTo>
                  <a:pt x="604515" y="20916"/>
                </a:lnTo>
                <a:lnTo>
                  <a:pt x="603888" y="20141"/>
                </a:lnTo>
                <a:close/>
              </a:path>
              <a:path w="610234" h="147320">
                <a:moveTo>
                  <a:pt x="52595" y="774"/>
                </a:moveTo>
                <a:lnTo>
                  <a:pt x="14275" y="15260"/>
                </a:lnTo>
                <a:lnTo>
                  <a:pt x="69" y="52678"/>
                </a:lnTo>
                <a:lnTo>
                  <a:pt x="0" y="67397"/>
                </a:lnTo>
                <a:lnTo>
                  <a:pt x="216" y="80196"/>
                </a:lnTo>
                <a:lnTo>
                  <a:pt x="767" y="93945"/>
                </a:lnTo>
                <a:lnTo>
                  <a:pt x="1561" y="106479"/>
                </a:lnTo>
                <a:lnTo>
                  <a:pt x="1637" y="112328"/>
                </a:lnTo>
                <a:lnTo>
                  <a:pt x="3989" y="116202"/>
                </a:lnTo>
                <a:lnTo>
                  <a:pt x="5557" y="120075"/>
                </a:lnTo>
                <a:lnTo>
                  <a:pt x="13397" y="130920"/>
                </a:lnTo>
                <a:lnTo>
                  <a:pt x="26807" y="140053"/>
                </a:lnTo>
                <a:lnTo>
                  <a:pt x="41938" y="145150"/>
                </a:lnTo>
                <a:lnTo>
                  <a:pt x="57890" y="146038"/>
                </a:lnTo>
                <a:lnTo>
                  <a:pt x="73763" y="142541"/>
                </a:lnTo>
                <a:lnTo>
                  <a:pt x="80819" y="139442"/>
                </a:lnTo>
                <a:lnTo>
                  <a:pt x="91794" y="130146"/>
                </a:lnTo>
                <a:lnTo>
                  <a:pt x="95154" y="126272"/>
                </a:lnTo>
                <a:lnTo>
                  <a:pt x="51812" y="126272"/>
                </a:lnTo>
                <a:lnTo>
                  <a:pt x="47761" y="126253"/>
                </a:lnTo>
                <a:lnTo>
                  <a:pt x="22020" y="91412"/>
                </a:lnTo>
                <a:lnTo>
                  <a:pt x="21788" y="79388"/>
                </a:lnTo>
                <a:lnTo>
                  <a:pt x="21971" y="67397"/>
                </a:lnTo>
                <a:lnTo>
                  <a:pt x="33988" y="25968"/>
                </a:lnTo>
                <a:lnTo>
                  <a:pt x="93684" y="20141"/>
                </a:lnTo>
                <a:lnTo>
                  <a:pt x="87580" y="12738"/>
                </a:lnTo>
                <a:lnTo>
                  <a:pt x="71515" y="3599"/>
                </a:lnTo>
                <a:lnTo>
                  <a:pt x="52595" y="774"/>
                </a:lnTo>
                <a:close/>
              </a:path>
              <a:path w="610234" h="147320">
                <a:moveTo>
                  <a:pt x="105122" y="67397"/>
                </a:moveTo>
                <a:lnTo>
                  <a:pt x="61219" y="67397"/>
                </a:lnTo>
                <a:lnTo>
                  <a:pt x="42404" y="85989"/>
                </a:lnTo>
                <a:lnTo>
                  <a:pt x="83171" y="85989"/>
                </a:lnTo>
                <a:lnTo>
                  <a:pt x="83171" y="103807"/>
                </a:lnTo>
                <a:lnTo>
                  <a:pt x="80819" y="110779"/>
                </a:lnTo>
                <a:lnTo>
                  <a:pt x="69843" y="123174"/>
                </a:lnTo>
                <a:lnTo>
                  <a:pt x="62003" y="126272"/>
                </a:lnTo>
                <a:lnTo>
                  <a:pt x="95154" y="126272"/>
                </a:lnTo>
                <a:lnTo>
                  <a:pt x="96498" y="124723"/>
                </a:lnTo>
                <a:lnTo>
                  <a:pt x="99634" y="119300"/>
                </a:lnTo>
                <a:lnTo>
                  <a:pt x="104338" y="106905"/>
                </a:lnTo>
                <a:lnTo>
                  <a:pt x="105122" y="99159"/>
                </a:lnTo>
                <a:lnTo>
                  <a:pt x="105122" y="67397"/>
                </a:lnTo>
                <a:close/>
              </a:path>
              <a:path w="610234" h="147320">
                <a:moveTo>
                  <a:pt x="93684" y="20141"/>
                </a:moveTo>
                <a:lnTo>
                  <a:pt x="59651" y="20141"/>
                </a:lnTo>
                <a:lnTo>
                  <a:pt x="66707" y="22465"/>
                </a:lnTo>
                <a:lnTo>
                  <a:pt x="72195" y="26339"/>
                </a:lnTo>
                <a:lnTo>
                  <a:pt x="76899" y="30987"/>
                </a:lnTo>
                <a:lnTo>
                  <a:pt x="80819" y="37184"/>
                </a:lnTo>
                <a:lnTo>
                  <a:pt x="82387" y="44931"/>
                </a:lnTo>
                <a:lnTo>
                  <a:pt x="105122" y="44931"/>
                </a:lnTo>
                <a:lnTo>
                  <a:pt x="99285" y="26934"/>
                </a:lnTo>
                <a:lnTo>
                  <a:pt x="93684" y="20141"/>
                </a:lnTo>
                <a:close/>
              </a:path>
            </a:pathLst>
          </a:custGeom>
          <a:solidFill>
            <a:srgbClr val="F8B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41207" y="159660"/>
            <a:ext cx="77613" cy="61974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761" y="6497065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566752"/>
            <a:ext cx="12191999" cy="4396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4641977" y="115316"/>
            <a:ext cx="1684680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-261365" y="2372867"/>
            <a:ext cx="8085581" cy="240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1574" y="6609560"/>
            <a:ext cx="2091055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Earnings</a:t>
            </a:r>
            <a:r>
              <a:rPr spc="-45" dirty="0"/>
              <a:t> </a:t>
            </a:r>
            <a:r>
              <a:rPr spc="-10" dirty="0"/>
              <a:t>Presentation</a:t>
            </a:r>
            <a:r>
              <a:rPr spc="-50" dirty="0"/>
              <a:t> </a:t>
            </a:r>
            <a:r>
              <a:rPr dirty="0"/>
              <a:t>Q4</a:t>
            </a:r>
            <a:r>
              <a:rPr spc="-5" dirty="0"/>
              <a:t> FY22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37619" y="6590971"/>
            <a:ext cx="289559" cy="260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92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jpg"/><Relationship Id="rId26" Type="http://schemas.openxmlformats.org/officeDocument/2006/relationships/image" Target="../media/image83.png"/><Relationship Id="rId39" Type="http://schemas.openxmlformats.org/officeDocument/2006/relationships/image" Target="../media/image96.jpg"/><Relationship Id="rId21" Type="http://schemas.openxmlformats.org/officeDocument/2006/relationships/image" Target="../media/image78.png"/><Relationship Id="rId34" Type="http://schemas.openxmlformats.org/officeDocument/2006/relationships/image" Target="../media/image91.png"/><Relationship Id="rId42" Type="http://schemas.openxmlformats.org/officeDocument/2006/relationships/image" Target="../media/image99.jpg"/><Relationship Id="rId47" Type="http://schemas.openxmlformats.org/officeDocument/2006/relationships/image" Target="../media/image104.jpg"/><Relationship Id="rId50" Type="http://schemas.openxmlformats.org/officeDocument/2006/relationships/image" Target="../media/image107.jp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9" Type="http://schemas.openxmlformats.org/officeDocument/2006/relationships/image" Target="../media/image86.jp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jpg"/><Relationship Id="rId37" Type="http://schemas.openxmlformats.org/officeDocument/2006/relationships/image" Target="../media/image94.png"/><Relationship Id="rId40" Type="http://schemas.openxmlformats.org/officeDocument/2006/relationships/image" Target="../media/image97.png"/><Relationship Id="rId45" Type="http://schemas.openxmlformats.org/officeDocument/2006/relationships/image" Target="../media/image102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jp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49" Type="http://schemas.openxmlformats.org/officeDocument/2006/relationships/image" Target="../media/image106.jpg"/><Relationship Id="rId10" Type="http://schemas.openxmlformats.org/officeDocument/2006/relationships/image" Target="../media/image67.jp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4" Type="http://schemas.openxmlformats.org/officeDocument/2006/relationships/image" Target="../media/image101.png"/><Relationship Id="rId52" Type="http://schemas.openxmlformats.org/officeDocument/2006/relationships/image" Target="../media/image109.jpg"/><Relationship Id="rId4" Type="http://schemas.openxmlformats.org/officeDocument/2006/relationships/image" Target="../media/image61.jpg"/><Relationship Id="rId9" Type="http://schemas.openxmlformats.org/officeDocument/2006/relationships/image" Target="../media/image66.jp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43" Type="http://schemas.openxmlformats.org/officeDocument/2006/relationships/image" Target="../media/image100.jpg"/><Relationship Id="rId48" Type="http://schemas.openxmlformats.org/officeDocument/2006/relationships/image" Target="../media/image105.jpg"/><Relationship Id="rId8" Type="http://schemas.openxmlformats.org/officeDocument/2006/relationships/image" Target="../media/image65.png"/><Relationship Id="rId51" Type="http://schemas.openxmlformats.org/officeDocument/2006/relationships/image" Target="../media/image108.jpg"/><Relationship Id="rId3" Type="http://schemas.openxmlformats.org/officeDocument/2006/relationships/image" Target="../media/image60.png"/><Relationship Id="rId12" Type="http://schemas.openxmlformats.org/officeDocument/2006/relationships/image" Target="../media/image69.png"/><Relationship Id="rId17" Type="http://schemas.openxmlformats.org/officeDocument/2006/relationships/image" Target="../media/image74.jpg"/><Relationship Id="rId25" Type="http://schemas.openxmlformats.org/officeDocument/2006/relationships/image" Target="../media/image82.jpg"/><Relationship Id="rId33" Type="http://schemas.openxmlformats.org/officeDocument/2006/relationships/image" Target="../media/image90.png"/><Relationship Id="rId38" Type="http://schemas.openxmlformats.org/officeDocument/2006/relationships/image" Target="../media/image95.png"/><Relationship Id="rId46" Type="http://schemas.openxmlformats.org/officeDocument/2006/relationships/image" Target="../media/image103.jpg"/><Relationship Id="rId20" Type="http://schemas.openxmlformats.org/officeDocument/2006/relationships/image" Target="../media/image77.png"/><Relationship Id="rId4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204700" cy="6867525"/>
            <a:chOff x="-6350" y="0"/>
            <a:chExt cx="12204700" cy="6867525"/>
          </a:xfrm>
        </p:grpSpPr>
        <p:sp>
          <p:nvSpPr>
            <p:cNvPr id="3" name="object 3"/>
            <p:cNvSpPr/>
            <p:nvPr/>
          </p:nvSpPr>
          <p:spPr>
            <a:xfrm>
              <a:off x="0" y="574548"/>
              <a:ext cx="12192000" cy="38100"/>
            </a:xfrm>
            <a:custGeom>
              <a:avLst/>
              <a:gdLst/>
              <a:ahLst/>
              <a:cxnLst/>
              <a:rect l="l" t="t" r="r" b="b"/>
              <a:pathLst>
                <a:path w="12192000" h="38100">
                  <a:moveTo>
                    <a:pt x="0" y="0"/>
                  </a:moveTo>
                  <a:lnTo>
                    <a:pt x="0" y="38100"/>
                  </a:lnTo>
                  <a:lnTo>
                    <a:pt x="12191999" y="38100"/>
                  </a:lnTo>
                  <a:lnTo>
                    <a:pt x="12191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4964" y="0"/>
              <a:ext cx="3654552" cy="31363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64964" y="757"/>
              <a:ext cx="3655060" cy="3135630"/>
            </a:xfrm>
            <a:custGeom>
              <a:avLst/>
              <a:gdLst/>
              <a:ahLst/>
              <a:cxnLst/>
              <a:rect l="l" t="t" r="r" b="b"/>
              <a:pathLst>
                <a:path w="3655059" h="3135630">
                  <a:moveTo>
                    <a:pt x="0" y="1250446"/>
                  </a:moveTo>
                  <a:lnTo>
                    <a:pt x="1212033" y="0"/>
                  </a:lnTo>
                </a:path>
                <a:path w="3655059" h="3135630">
                  <a:moveTo>
                    <a:pt x="2442518" y="0"/>
                  </a:moveTo>
                  <a:lnTo>
                    <a:pt x="3654552" y="1250446"/>
                  </a:lnTo>
                  <a:lnTo>
                    <a:pt x="1827276" y="3135634"/>
                  </a:lnTo>
                  <a:lnTo>
                    <a:pt x="0" y="1250446"/>
                  </a:lnTo>
                </a:path>
              </a:pathLst>
            </a:custGeom>
            <a:ln w="12700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136392"/>
              <a:ext cx="12192000" cy="3304540"/>
            </a:xfrm>
            <a:custGeom>
              <a:avLst/>
              <a:gdLst/>
              <a:ahLst/>
              <a:cxnLst/>
              <a:rect l="l" t="t" r="r" b="b"/>
              <a:pathLst>
                <a:path w="12192000" h="3304540">
                  <a:moveTo>
                    <a:pt x="12192000" y="0"/>
                  </a:moveTo>
                  <a:lnTo>
                    <a:pt x="0" y="0"/>
                  </a:lnTo>
                  <a:lnTo>
                    <a:pt x="0" y="3304032"/>
                  </a:lnTo>
                  <a:lnTo>
                    <a:pt x="12192000" y="330403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136392"/>
              <a:ext cx="12192000" cy="3304540"/>
            </a:xfrm>
            <a:custGeom>
              <a:avLst/>
              <a:gdLst/>
              <a:ahLst/>
              <a:cxnLst/>
              <a:rect l="l" t="t" r="r" b="b"/>
              <a:pathLst>
                <a:path w="12192000" h="3304540">
                  <a:moveTo>
                    <a:pt x="0" y="3304032"/>
                  </a:moveTo>
                  <a:lnTo>
                    <a:pt x="12192000" y="330403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04032"/>
                  </a:lnTo>
                  <a:close/>
                </a:path>
              </a:pathLst>
            </a:custGeom>
            <a:ln w="12700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6494145" cy="6844665"/>
            </a:xfrm>
            <a:custGeom>
              <a:avLst/>
              <a:gdLst/>
              <a:ahLst/>
              <a:cxnLst/>
              <a:rect l="l" t="t" r="r" b="b"/>
              <a:pathLst>
                <a:path w="6494145" h="6844665">
                  <a:moveTo>
                    <a:pt x="3425239" y="0"/>
                  </a:moveTo>
                  <a:lnTo>
                    <a:pt x="2254708" y="0"/>
                  </a:lnTo>
                  <a:lnTo>
                    <a:pt x="0" y="2295618"/>
                  </a:lnTo>
                  <a:lnTo>
                    <a:pt x="0" y="3952781"/>
                  </a:lnTo>
                  <a:lnTo>
                    <a:pt x="2839974" y="6844282"/>
                  </a:lnTo>
                  <a:lnTo>
                    <a:pt x="6493764" y="3124200"/>
                  </a:lnTo>
                  <a:lnTo>
                    <a:pt x="3425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6494145" cy="6844665"/>
            </a:xfrm>
            <a:custGeom>
              <a:avLst/>
              <a:gdLst/>
              <a:ahLst/>
              <a:cxnLst/>
              <a:rect l="l" t="t" r="r" b="b"/>
              <a:pathLst>
                <a:path w="6494145" h="6844665">
                  <a:moveTo>
                    <a:pt x="0" y="2295618"/>
                  </a:moveTo>
                  <a:lnTo>
                    <a:pt x="2254708" y="0"/>
                  </a:lnTo>
                </a:path>
                <a:path w="6494145" h="6844665">
                  <a:moveTo>
                    <a:pt x="3425239" y="0"/>
                  </a:moveTo>
                  <a:lnTo>
                    <a:pt x="6493764" y="3124200"/>
                  </a:lnTo>
                  <a:lnTo>
                    <a:pt x="2839974" y="6844282"/>
                  </a:lnTo>
                  <a:lnTo>
                    <a:pt x="0" y="3952781"/>
                  </a:lnTo>
                </a:path>
              </a:pathLst>
            </a:custGeom>
            <a:ln w="12700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268212" cy="64952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36865" y="0"/>
              <a:ext cx="6772909" cy="6858000"/>
            </a:xfrm>
            <a:custGeom>
              <a:avLst/>
              <a:gdLst/>
              <a:ahLst/>
              <a:cxnLst/>
              <a:rect l="l" t="t" r="r" b="b"/>
              <a:pathLst>
                <a:path w="6772909" h="6858000">
                  <a:moveTo>
                    <a:pt x="0" y="6857999"/>
                  </a:moveTo>
                  <a:lnTo>
                    <a:pt x="6772386" y="0"/>
                  </a:lnTo>
                </a:path>
              </a:pathLst>
            </a:custGeom>
            <a:ln w="635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35941" y="0"/>
              <a:ext cx="5756275" cy="5598160"/>
            </a:xfrm>
            <a:custGeom>
              <a:avLst/>
              <a:gdLst/>
              <a:ahLst/>
              <a:cxnLst/>
              <a:rect l="l" t="t" r="r" b="b"/>
              <a:pathLst>
                <a:path w="5756275" h="5598160">
                  <a:moveTo>
                    <a:pt x="0" y="0"/>
                  </a:moveTo>
                  <a:lnTo>
                    <a:pt x="5756058" y="5597733"/>
                  </a:lnTo>
                </a:path>
              </a:pathLst>
            </a:custGeom>
            <a:ln w="6349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465566" y="1295146"/>
            <a:ext cx="3672204" cy="1158875"/>
            <a:chOff x="8465566" y="1295146"/>
            <a:chExt cx="3672204" cy="1158875"/>
          </a:xfrm>
        </p:grpSpPr>
        <p:sp>
          <p:nvSpPr>
            <p:cNvPr id="15" name="object 15"/>
            <p:cNvSpPr/>
            <p:nvPr/>
          </p:nvSpPr>
          <p:spPr>
            <a:xfrm>
              <a:off x="8471916" y="1301496"/>
              <a:ext cx="2624455" cy="474345"/>
            </a:xfrm>
            <a:custGeom>
              <a:avLst/>
              <a:gdLst/>
              <a:ahLst/>
              <a:cxnLst/>
              <a:rect l="l" t="t" r="r" b="b"/>
              <a:pathLst>
                <a:path w="2624454" h="474344">
                  <a:moveTo>
                    <a:pt x="2545333" y="0"/>
                  </a:moveTo>
                  <a:lnTo>
                    <a:pt x="78993" y="0"/>
                  </a:lnTo>
                  <a:lnTo>
                    <a:pt x="48220" y="6199"/>
                  </a:lnTo>
                  <a:lnTo>
                    <a:pt x="23113" y="23113"/>
                  </a:lnTo>
                  <a:lnTo>
                    <a:pt x="6199" y="48220"/>
                  </a:lnTo>
                  <a:lnTo>
                    <a:pt x="0" y="78993"/>
                  </a:lnTo>
                  <a:lnTo>
                    <a:pt x="0" y="394969"/>
                  </a:lnTo>
                  <a:lnTo>
                    <a:pt x="6199" y="425743"/>
                  </a:lnTo>
                  <a:lnTo>
                    <a:pt x="23114" y="450849"/>
                  </a:lnTo>
                  <a:lnTo>
                    <a:pt x="48220" y="467764"/>
                  </a:lnTo>
                  <a:lnTo>
                    <a:pt x="78993" y="473963"/>
                  </a:lnTo>
                  <a:lnTo>
                    <a:pt x="2545333" y="473963"/>
                  </a:lnTo>
                  <a:lnTo>
                    <a:pt x="2576107" y="467764"/>
                  </a:lnTo>
                  <a:lnTo>
                    <a:pt x="2601214" y="450850"/>
                  </a:lnTo>
                  <a:lnTo>
                    <a:pt x="2618128" y="425743"/>
                  </a:lnTo>
                  <a:lnTo>
                    <a:pt x="2624328" y="394969"/>
                  </a:lnTo>
                  <a:lnTo>
                    <a:pt x="2624328" y="78993"/>
                  </a:lnTo>
                  <a:lnTo>
                    <a:pt x="2618128" y="48220"/>
                  </a:lnTo>
                  <a:lnTo>
                    <a:pt x="2601214" y="23113"/>
                  </a:lnTo>
                  <a:lnTo>
                    <a:pt x="2576107" y="6199"/>
                  </a:lnTo>
                  <a:lnTo>
                    <a:pt x="2545333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1916" y="1301496"/>
              <a:ext cx="2624455" cy="474345"/>
            </a:xfrm>
            <a:custGeom>
              <a:avLst/>
              <a:gdLst/>
              <a:ahLst/>
              <a:cxnLst/>
              <a:rect l="l" t="t" r="r" b="b"/>
              <a:pathLst>
                <a:path w="2624454" h="474344">
                  <a:moveTo>
                    <a:pt x="0" y="78993"/>
                  </a:moveTo>
                  <a:lnTo>
                    <a:pt x="6199" y="48220"/>
                  </a:lnTo>
                  <a:lnTo>
                    <a:pt x="23113" y="23113"/>
                  </a:lnTo>
                  <a:lnTo>
                    <a:pt x="48220" y="6199"/>
                  </a:lnTo>
                  <a:lnTo>
                    <a:pt x="78993" y="0"/>
                  </a:lnTo>
                  <a:lnTo>
                    <a:pt x="2545333" y="0"/>
                  </a:lnTo>
                  <a:lnTo>
                    <a:pt x="2576107" y="6199"/>
                  </a:lnTo>
                  <a:lnTo>
                    <a:pt x="2601214" y="23113"/>
                  </a:lnTo>
                  <a:lnTo>
                    <a:pt x="2618128" y="48220"/>
                  </a:lnTo>
                  <a:lnTo>
                    <a:pt x="2624328" y="78993"/>
                  </a:lnTo>
                  <a:lnTo>
                    <a:pt x="2624328" y="394969"/>
                  </a:lnTo>
                  <a:lnTo>
                    <a:pt x="2618128" y="425743"/>
                  </a:lnTo>
                  <a:lnTo>
                    <a:pt x="2601214" y="450850"/>
                  </a:lnTo>
                  <a:lnTo>
                    <a:pt x="2576107" y="467764"/>
                  </a:lnTo>
                  <a:lnTo>
                    <a:pt x="2545333" y="473963"/>
                  </a:lnTo>
                  <a:lnTo>
                    <a:pt x="78993" y="473963"/>
                  </a:lnTo>
                  <a:lnTo>
                    <a:pt x="48220" y="467764"/>
                  </a:lnTo>
                  <a:lnTo>
                    <a:pt x="23114" y="450849"/>
                  </a:lnTo>
                  <a:lnTo>
                    <a:pt x="6199" y="425743"/>
                  </a:lnTo>
                  <a:lnTo>
                    <a:pt x="0" y="394969"/>
                  </a:lnTo>
                  <a:lnTo>
                    <a:pt x="0" y="78993"/>
                  </a:lnTo>
                  <a:close/>
                </a:path>
              </a:pathLst>
            </a:custGeom>
            <a:ln w="12700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49156" y="2040636"/>
              <a:ext cx="2883535" cy="408940"/>
            </a:xfrm>
            <a:custGeom>
              <a:avLst/>
              <a:gdLst/>
              <a:ahLst/>
              <a:cxnLst/>
              <a:rect l="l" t="t" r="r" b="b"/>
              <a:pathLst>
                <a:path w="2883534" h="408939">
                  <a:moveTo>
                    <a:pt x="2815336" y="0"/>
                  </a:moveTo>
                  <a:lnTo>
                    <a:pt x="68072" y="0"/>
                  </a:lnTo>
                  <a:lnTo>
                    <a:pt x="41576" y="5349"/>
                  </a:lnTo>
                  <a:lnTo>
                    <a:pt x="19938" y="19938"/>
                  </a:lnTo>
                  <a:lnTo>
                    <a:pt x="5349" y="41576"/>
                  </a:lnTo>
                  <a:lnTo>
                    <a:pt x="0" y="68072"/>
                  </a:lnTo>
                  <a:lnTo>
                    <a:pt x="0" y="340360"/>
                  </a:lnTo>
                  <a:lnTo>
                    <a:pt x="5349" y="366855"/>
                  </a:lnTo>
                  <a:lnTo>
                    <a:pt x="19938" y="388492"/>
                  </a:lnTo>
                  <a:lnTo>
                    <a:pt x="41576" y="403082"/>
                  </a:lnTo>
                  <a:lnTo>
                    <a:pt x="68072" y="408431"/>
                  </a:lnTo>
                  <a:lnTo>
                    <a:pt x="2815336" y="408431"/>
                  </a:lnTo>
                  <a:lnTo>
                    <a:pt x="2841831" y="403082"/>
                  </a:lnTo>
                  <a:lnTo>
                    <a:pt x="2863469" y="388493"/>
                  </a:lnTo>
                  <a:lnTo>
                    <a:pt x="2878058" y="366855"/>
                  </a:lnTo>
                  <a:lnTo>
                    <a:pt x="2883408" y="340360"/>
                  </a:lnTo>
                  <a:lnTo>
                    <a:pt x="2883408" y="68072"/>
                  </a:lnTo>
                  <a:lnTo>
                    <a:pt x="2878058" y="41576"/>
                  </a:lnTo>
                  <a:lnTo>
                    <a:pt x="2863469" y="19938"/>
                  </a:lnTo>
                  <a:lnTo>
                    <a:pt x="2841831" y="5349"/>
                  </a:lnTo>
                  <a:lnTo>
                    <a:pt x="2815336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49156" y="2040636"/>
              <a:ext cx="2883535" cy="408940"/>
            </a:xfrm>
            <a:custGeom>
              <a:avLst/>
              <a:gdLst/>
              <a:ahLst/>
              <a:cxnLst/>
              <a:rect l="l" t="t" r="r" b="b"/>
              <a:pathLst>
                <a:path w="2883534" h="408939">
                  <a:moveTo>
                    <a:pt x="0" y="68072"/>
                  </a:moveTo>
                  <a:lnTo>
                    <a:pt x="5349" y="41576"/>
                  </a:lnTo>
                  <a:lnTo>
                    <a:pt x="19938" y="19938"/>
                  </a:lnTo>
                  <a:lnTo>
                    <a:pt x="41576" y="5349"/>
                  </a:lnTo>
                  <a:lnTo>
                    <a:pt x="68072" y="0"/>
                  </a:lnTo>
                  <a:lnTo>
                    <a:pt x="2815336" y="0"/>
                  </a:lnTo>
                  <a:lnTo>
                    <a:pt x="2841831" y="5349"/>
                  </a:lnTo>
                  <a:lnTo>
                    <a:pt x="2863469" y="19938"/>
                  </a:lnTo>
                  <a:lnTo>
                    <a:pt x="2878058" y="41576"/>
                  </a:lnTo>
                  <a:lnTo>
                    <a:pt x="2883408" y="68072"/>
                  </a:lnTo>
                  <a:lnTo>
                    <a:pt x="2883408" y="340360"/>
                  </a:lnTo>
                  <a:lnTo>
                    <a:pt x="2878058" y="366855"/>
                  </a:lnTo>
                  <a:lnTo>
                    <a:pt x="2863469" y="388493"/>
                  </a:lnTo>
                  <a:lnTo>
                    <a:pt x="2841831" y="403082"/>
                  </a:lnTo>
                  <a:lnTo>
                    <a:pt x="2815336" y="408431"/>
                  </a:lnTo>
                  <a:lnTo>
                    <a:pt x="68072" y="408431"/>
                  </a:lnTo>
                  <a:lnTo>
                    <a:pt x="41576" y="403082"/>
                  </a:lnTo>
                  <a:lnTo>
                    <a:pt x="19938" y="388492"/>
                  </a:lnTo>
                  <a:lnTo>
                    <a:pt x="5349" y="366855"/>
                  </a:lnTo>
                  <a:lnTo>
                    <a:pt x="0" y="340360"/>
                  </a:lnTo>
                  <a:lnTo>
                    <a:pt x="0" y="68072"/>
                  </a:lnTo>
                  <a:close/>
                </a:path>
              </a:pathLst>
            </a:custGeom>
            <a:ln w="9524">
              <a:solidFill>
                <a:srgbClr val="FF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661907" y="1315592"/>
            <a:ext cx="3217545" cy="10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FFFFFF"/>
                </a:solidFill>
                <a:latin typeface="Trebuchet MS"/>
                <a:cs typeface="Trebuchet MS"/>
              </a:rPr>
              <a:t>Trident</a:t>
            </a:r>
            <a:r>
              <a:rPr sz="24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750">
              <a:latin typeface="Trebuchet MS"/>
              <a:cs typeface="Trebuchet MS"/>
            </a:endParaRPr>
          </a:p>
          <a:p>
            <a:pPr marL="855344">
              <a:lnSpc>
                <a:spcPct val="100000"/>
              </a:lnSpc>
              <a:tabLst>
                <a:tab pos="2398395" algn="l"/>
                <a:tab pos="2597785" algn="l"/>
              </a:tabLst>
            </a:pP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Ho</a:t>
            </a:r>
            <a:r>
              <a:rPr sz="1800" b="1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ex</a:t>
            </a:r>
            <a:r>
              <a:rPr sz="1800" b="1" spc="-5" dirty="0">
                <a:solidFill>
                  <a:srgbClr val="FFFFFF"/>
                </a:solidFill>
                <a:latin typeface="Trebuchet MS"/>
                <a:cs typeface="Trebuchet MS"/>
              </a:rPr>
              <a:t>til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e	I	</a:t>
            </a:r>
            <a:r>
              <a:rPr sz="1800" b="1" spc="-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8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0D9A1-B9D6-CA3B-D64F-F6D205CE11EF}"/>
              </a:ext>
            </a:extLst>
          </p:cNvPr>
          <p:cNvSpPr txBox="1"/>
          <p:nvPr/>
        </p:nvSpPr>
        <p:spPr>
          <a:xfrm>
            <a:off x="7772400" y="9195522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lgerian" panose="04020705040A02060702" pitchFamily="82" charset="0"/>
              </a:rPr>
              <a:t>BY SHREY PANTHRI 2K21/B16/23	</a:t>
            </a:r>
          </a:p>
          <a:p>
            <a:r>
              <a:rPr lang="en-IN" b="1" dirty="0">
                <a:latin typeface="Algerian" panose="04020705040A02060702" pitchFamily="82" charset="0"/>
              </a:rPr>
              <a:t>       SAHIL SHARMA 2K21/B16/02</a:t>
            </a:r>
          </a:p>
          <a:p>
            <a:r>
              <a:rPr lang="en-IN" b="1" dirty="0">
                <a:latin typeface="Algerian" panose="04020705040A02060702" pitchFamily="82" charset="0"/>
              </a:rPr>
              <a:t>       SARTHAK TONK 2K21/B16/12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2112" y="94310"/>
            <a:ext cx="3139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0" dirty="0">
                <a:solidFill>
                  <a:srgbClr val="008576"/>
                </a:solidFill>
              </a:rPr>
              <a:t>Segment</a:t>
            </a:r>
            <a:r>
              <a:rPr u="none" spc="-35" dirty="0">
                <a:solidFill>
                  <a:srgbClr val="008576"/>
                </a:solidFill>
              </a:rPr>
              <a:t> </a:t>
            </a:r>
            <a:r>
              <a:rPr u="none" spc="5" dirty="0"/>
              <a:t>Overview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80516" y="934211"/>
            <a:ext cx="10049510" cy="2796540"/>
            <a:chOff x="1080516" y="934211"/>
            <a:chExt cx="10049510" cy="2796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6" y="2206751"/>
              <a:ext cx="6739128" cy="1524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1084" y="2206751"/>
              <a:ext cx="3218687" cy="1524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63839" y="1277111"/>
              <a:ext cx="0" cy="2376170"/>
            </a:xfrm>
            <a:custGeom>
              <a:avLst/>
              <a:gdLst/>
              <a:ahLst/>
              <a:cxnLst/>
              <a:rect l="l" t="t" r="r" b="b"/>
              <a:pathLst>
                <a:path h="2376170">
                  <a:moveTo>
                    <a:pt x="0" y="0"/>
                  </a:moveTo>
                  <a:lnTo>
                    <a:pt x="0" y="2376043"/>
                  </a:lnTo>
                </a:path>
              </a:pathLst>
            </a:custGeom>
            <a:ln w="6350">
              <a:solidFill>
                <a:srgbClr val="DBD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0516" y="934211"/>
              <a:ext cx="6756400" cy="312420"/>
            </a:xfrm>
            <a:custGeom>
              <a:avLst/>
              <a:gdLst/>
              <a:ahLst/>
              <a:cxnLst/>
              <a:rect l="l" t="t" r="r" b="b"/>
              <a:pathLst>
                <a:path w="6756400" h="312419">
                  <a:moveTo>
                    <a:pt x="6755892" y="0"/>
                  </a:moveTo>
                  <a:lnTo>
                    <a:pt x="0" y="0"/>
                  </a:lnTo>
                  <a:lnTo>
                    <a:pt x="0" y="312420"/>
                  </a:lnTo>
                  <a:lnTo>
                    <a:pt x="6755892" y="312420"/>
                  </a:lnTo>
                  <a:lnTo>
                    <a:pt x="6755892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8534" y="924306"/>
            <a:ext cx="89535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solidFill>
                  <a:srgbClr val="FFFFFF"/>
                </a:solidFill>
                <a:latin typeface="Trebuchet MS"/>
                <a:cs typeface="Trebuchet MS"/>
              </a:rPr>
              <a:t>Textiles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89747" y="934211"/>
            <a:ext cx="3206750" cy="312420"/>
          </a:xfrm>
          <a:custGeom>
            <a:avLst/>
            <a:gdLst/>
            <a:ahLst/>
            <a:cxnLst/>
            <a:rect l="l" t="t" r="r" b="b"/>
            <a:pathLst>
              <a:path w="3206750" h="312419">
                <a:moveTo>
                  <a:pt x="3206496" y="0"/>
                </a:moveTo>
                <a:lnTo>
                  <a:pt x="0" y="0"/>
                </a:lnTo>
                <a:lnTo>
                  <a:pt x="0" y="312420"/>
                </a:lnTo>
                <a:lnTo>
                  <a:pt x="3206496" y="312420"/>
                </a:lnTo>
                <a:lnTo>
                  <a:pt x="3206496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69907" y="924306"/>
            <a:ext cx="66167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900" b="1" spc="-7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900" b="1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00" b="1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900" b="1" spc="1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752" y="1465834"/>
            <a:ext cx="60871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9375" marR="5080" indent="-133731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Trebuchet MS"/>
                <a:cs typeface="Trebuchet MS"/>
              </a:rPr>
              <a:t>Largest </a:t>
            </a:r>
            <a:r>
              <a:rPr sz="1500" b="1" spc="-5" dirty="0">
                <a:latin typeface="Trebuchet MS"/>
                <a:cs typeface="Trebuchet MS"/>
              </a:rPr>
              <a:t>Player in terms </a:t>
            </a:r>
            <a:r>
              <a:rPr sz="1500" b="1" dirty="0">
                <a:latin typeface="Trebuchet MS"/>
                <a:cs typeface="Trebuchet MS"/>
              </a:rPr>
              <a:t>of </a:t>
            </a:r>
            <a:r>
              <a:rPr sz="1500" b="1" spc="-40" dirty="0">
                <a:latin typeface="Trebuchet MS"/>
                <a:cs typeface="Trebuchet MS"/>
              </a:rPr>
              <a:t>Terry Towel </a:t>
            </a:r>
            <a:r>
              <a:rPr sz="1500" b="1" spc="-5" dirty="0">
                <a:latin typeface="Trebuchet MS"/>
                <a:cs typeface="Trebuchet MS"/>
              </a:rPr>
              <a:t>Capacity </a:t>
            </a:r>
            <a:r>
              <a:rPr sz="1500" b="1" dirty="0">
                <a:latin typeface="Trebuchet MS"/>
                <a:cs typeface="Trebuchet MS"/>
              </a:rPr>
              <a:t>&amp; </a:t>
            </a:r>
            <a:r>
              <a:rPr sz="1500" b="1" spc="-5" dirty="0">
                <a:latin typeface="Trebuchet MS"/>
                <a:cs typeface="Trebuchet MS"/>
              </a:rPr>
              <a:t>One </a:t>
            </a:r>
            <a:r>
              <a:rPr sz="1500" b="1" dirty="0">
                <a:latin typeface="Trebuchet MS"/>
                <a:cs typeface="Trebuchet MS"/>
              </a:rPr>
              <a:t>of the </a:t>
            </a:r>
            <a:r>
              <a:rPr sz="1500" b="1" spc="-5" dirty="0">
                <a:latin typeface="Trebuchet MS"/>
                <a:cs typeface="Trebuchet MS"/>
              </a:rPr>
              <a:t>largest </a:t>
            </a:r>
            <a:r>
              <a:rPr sz="1500" b="1" spc="-440" dirty="0">
                <a:latin typeface="Trebuchet MS"/>
                <a:cs typeface="Trebuchet MS"/>
              </a:rPr>
              <a:t> </a:t>
            </a:r>
            <a:r>
              <a:rPr sz="1500" b="1" dirty="0">
                <a:latin typeface="Trebuchet MS"/>
                <a:cs typeface="Trebuchet MS"/>
              </a:rPr>
              <a:t>players</a:t>
            </a:r>
            <a:r>
              <a:rPr sz="1500" b="1" spc="-25" dirty="0">
                <a:latin typeface="Trebuchet MS"/>
                <a:cs typeface="Trebuchet MS"/>
              </a:rPr>
              <a:t> </a:t>
            </a:r>
            <a:r>
              <a:rPr sz="1500" b="1" spc="-5" dirty="0">
                <a:latin typeface="Trebuchet MS"/>
                <a:cs typeface="Trebuchet MS"/>
              </a:rPr>
              <a:t>in</a:t>
            </a:r>
            <a:r>
              <a:rPr sz="1500" b="1" dirty="0">
                <a:latin typeface="Trebuchet MS"/>
                <a:cs typeface="Trebuchet MS"/>
              </a:rPr>
              <a:t> </a:t>
            </a:r>
            <a:r>
              <a:rPr sz="1500" b="1" spc="-5" dirty="0">
                <a:latin typeface="Trebuchet MS"/>
                <a:cs typeface="Trebuchet MS"/>
              </a:rPr>
              <a:t>Home</a:t>
            </a:r>
            <a:r>
              <a:rPr sz="1500" b="1" spc="-20" dirty="0">
                <a:latin typeface="Trebuchet MS"/>
                <a:cs typeface="Trebuchet MS"/>
              </a:rPr>
              <a:t> </a:t>
            </a:r>
            <a:r>
              <a:rPr sz="1500" b="1" spc="-30" dirty="0">
                <a:latin typeface="Trebuchet MS"/>
                <a:cs typeface="Trebuchet MS"/>
              </a:rPr>
              <a:t>Textile</a:t>
            </a:r>
            <a:r>
              <a:rPr sz="1500" b="1" spc="-10" dirty="0">
                <a:latin typeface="Trebuchet MS"/>
                <a:cs typeface="Trebuchet MS"/>
              </a:rPr>
              <a:t> </a:t>
            </a:r>
            <a:r>
              <a:rPr sz="1500" b="1" spc="-5" dirty="0">
                <a:latin typeface="Trebuchet MS"/>
                <a:cs typeface="Trebuchet MS"/>
              </a:rPr>
              <a:t>Space</a:t>
            </a:r>
            <a:r>
              <a:rPr sz="1500" b="1" spc="-20" dirty="0">
                <a:latin typeface="Trebuchet MS"/>
                <a:cs typeface="Trebuchet MS"/>
              </a:rPr>
              <a:t> </a:t>
            </a:r>
            <a:r>
              <a:rPr sz="1500" b="1" spc="-5" dirty="0">
                <a:latin typeface="Trebuchet MS"/>
                <a:cs typeface="Trebuchet MS"/>
              </a:rPr>
              <a:t>in</a:t>
            </a:r>
            <a:r>
              <a:rPr sz="1500" b="1" dirty="0">
                <a:latin typeface="Trebuchet MS"/>
                <a:cs typeface="Trebuchet MS"/>
              </a:rPr>
              <a:t> </a:t>
            </a:r>
            <a:r>
              <a:rPr sz="1500" b="1" spc="-5" dirty="0">
                <a:latin typeface="Trebuchet MS"/>
                <a:cs typeface="Trebuchet MS"/>
              </a:rPr>
              <a:t>India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5290" y="1465834"/>
            <a:ext cx="2908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5080" indent="-267335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rebuchet MS"/>
                <a:cs typeface="Trebuchet MS"/>
              </a:rPr>
              <a:t>Highest </a:t>
            </a:r>
            <a:r>
              <a:rPr sz="1500" b="1" spc="-10" dirty="0">
                <a:latin typeface="Trebuchet MS"/>
                <a:cs typeface="Trebuchet MS"/>
              </a:rPr>
              <a:t>Operating </a:t>
            </a:r>
            <a:r>
              <a:rPr sz="1500" b="1" spc="-5" dirty="0">
                <a:latin typeface="Trebuchet MS"/>
                <a:cs typeface="Trebuchet MS"/>
              </a:rPr>
              <a:t>Margin </a:t>
            </a:r>
            <a:r>
              <a:rPr sz="1500" b="1" dirty="0">
                <a:latin typeface="Trebuchet MS"/>
                <a:cs typeface="Trebuchet MS"/>
              </a:rPr>
              <a:t>among </a:t>
            </a:r>
            <a:r>
              <a:rPr sz="1500" b="1" spc="-440" dirty="0">
                <a:latin typeface="Trebuchet MS"/>
                <a:cs typeface="Trebuchet MS"/>
              </a:rPr>
              <a:t> </a:t>
            </a:r>
            <a:r>
              <a:rPr sz="1500" b="1" spc="-5" dirty="0">
                <a:latin typeface="Trebuchet MS"/>
                <a:cs typeface="Trebuchet MS"/>
              </a:rPr>
              <a:t>Key</a:t>
            </a:r>
            <a:r>
              <a:rPr sz="1500" b="1" spc="-20" dirty="0">
                <a:latin typeface="Trebuchet MS"/>
                <a:cs typeface="Trebuchet MS"/>
              </a:rPr>
              <a:t> </a:t>
            </a:r>
            <a:r>
              <a:rPr sz="1500" b="1" dirty="0">
                <a:latin typeface="Trebuchet MS"/>
                <a:cs typeface="Trebuchet MS"/>
              </a:rPr>
              <a:t>Listed</a:t>
            </a:r>
            <a:r>
              <a:rPr sz="1500" b="1" spc="-5" dirty="0">
                <a:latin typeface="Trebuchet MS"/>
                <a:cs typeface="Trebuchet MS"/>
              </a:rPr>
              <a:t> Players</a:t>
            </a:r>
            <a:r>
              <a:rPr sz="1500" b="1" spc="-25" dirty="0">
                <a:latin typeface="Trebuchet MS"/>
                <a:cs typeface="Trebuchet MS"/>
              </a:rPr>
              <a:t> </a:t>
            </a:r>
            <a:r>
              <a:rPr sz="1500" b="1" spc="-5" dirty="0">
                <a:latin typeface="Trebuchet MS"/>
                <a:cs typeface="Trebuchet MS"/>
              </a:rPr>
              <a:t>in India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516" y="4000500"/>
            <a:ext cx="3505200" cy="332740"/>
          </a:xfrm>
          <a:prstGeom prst="rect">
            <a:avLst/>
          </a:prstGeom>
          <a:solidFill>
            <a:srgbClr val="008576"/>
          </a:solidFill>
        </p:spPr>
        <p:txBody>
          <a:bodyPr vert="horz" wrap="square" lIns="0" tIns="3873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305"/>
              </a:spcBef>
            </a:pPr>
            <a:r>
              <a:rPr sz="1600" b="1" spc="-5" dirty="0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r>
              <a:rPr sz="160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Split</a:t>
            </a:r>
            <a:r>
              <a:rPr sz="16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160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rebuchet MS"/>
                <a:cs typeface="Trebuchet MS"/>
              </a:rPr>
              <a:t>segments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53057" y="4411853"/>
            <a:ext cx="9076055" cy="1737995"/>
            <a:chOff x="1853057" y="4411853"/>
            <a:chExt cx="9076055" cy="1737995"/>
          </a:xfrm>
        </p:grpSpPr>
        <p:sp>
          <p:nvSpPr>
            <p:cNvPr id="17" name="object 17"/>
            <p:cNvSpPr/>
            <p:nvPr/>
          </p:nvSpPr>
          <p:spPr>
            <a:xfrm>
              <a:off x="1900428" y="5871972"/>
              <a:ext cx="4334510" cy="203200"/>
            </a:xfrm>
            <a:custGeom>
              <a:avLst/>
              <a:gdLst/>
              <a:ahLst/>
              <a:cxnLst/>
              <a:rect l="l" t="t" r="r" b="b"/>
              <a:pathLst>
                <a:path w="4334510" h="203200">
                  <a:moveTo>
                    <a:pt x="4334256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4334256" y="202691"/>
                  </a:lnTo>
                  <a:lnTo>
                    <a:pt x="4334256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34684" y="5871972"/>
              <a:ext cx="2978150" cy="203200"/>
            </a:xfrm>
            <a:custGeom>
              <a:avLst/>
              <a:gdLst/>
              <a:ahLst/>
              <a:cxnLst/>
              <a:rect l="l" t="t" r="r" b="b"/>
              <a:pathLst>
                <a:path w="2978150" h="203200">
                  <a:moveTo>
                    <a:pt x="2977895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2977895" y="202691"/>
                  </a:lnTo>
                  <a:lnTo>
                    <a:pt x="2977895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12579" y="5871972"/>
              <a:ext cx="1716405" cy="203200"/>
            </a:xfrm>
            <a:custGeom>
              <a:avLst/>
              <a:gdLst/>
              <a:ahLst/>
              <a:cxnLst/>
              <a:rect l="l" t="t" r="r" b="b"/>
              <a:pathLst>
                <a:path w="1716404" h="203200">
                  <a:moveTo>
                    <a:pt x="1716024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1716024" y="202691"/>
                  </a:lnTo>
                  <a:lnTo>
                    <a:pt x="1716024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00428" y="5526024"/>
              <a:ext cx="4604385" cy="203200"/>
            </a:xfrm>
            <a:custGeom>
              <a:avLst/>
              <a:gdLst/>
              <a:ahLst/>
              <a:cxnLst/>
              <a:rect l="l" t="t" r="r" b="b"/>
              <a:pathLst>
                <a:path w="4604384" h="203200">
                  <a:moveTo>
                    <a:pt x="4604004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4604004" y="202691"/>
                  </a:lnTo>
                  <a:lnTo>
                    <a:pt x="4604004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04432" y="5526024"/>
              <a:ext cx="2708275" cy="203200"/>
            </a:xfrm>
            <a:custGeom>
              <a:avLst/>
              <a:gdLst/>
              <a:ahLst/>
              <a:cxnLst/>
              <a:rect l="l" t="t" r="r" b="b"/>
              <a:pathLst>
                <a:path w="2708275" h="203200">
                  <a:moveTo>
                    <a:pt x="2708148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2708148" y="202691"/>
                  </a:lnTo>
                  <a:lnTo>
                    <a:pt x="2708148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12579" y="5526024"/>
              <a:ext cx="1716405" cy="203200"/>
            </a:xfrm>
            <a:custGeom>
              <a:avLst/>
              <a:gdLst/>
              <a:ahLst/>
              <a:cxnLst/>
              <a:rect l="l" t="t" r="r" b="b"/>
              <a:pathLst>
                <a:path w="1716404" h="203200">
                  <a:moveTo>
                    <a:pt x="1716024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1716024" y="202691"/>
                  </a:lnTo>
                  <a:lnTo>
                    <a:pt x="1716024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00428" y="5180076"/>
              <a:ext cx="4875530" cy="201295"/>
            </a:xfrm>
            <a:custGeom>
              <a:avLst/>
              <a:gdLst/>
              <a:ahLst/>
              <a:cxnLst/>
              <a:rect l="l" t="t" r="r" b="b"/>
              <a:pathLst>
                <a:path w="4875530" h="201295">
                  <a:moveTo>
                    <a:pt x="4875276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4875276" y="201168"/>
                  </a:lnTo>
                  <a:lnTo>
                    <a:pt x="4875276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75703" y="5180076"/>
              <a:ext cx="2346960" cy="201295"/>
            </a:xfrm>
            <a:custGeom>
              <a:avLst/>
              <a:gdLst/>
              <a:ahLst/>
              <a:cxnLst/>
              <a:rect l="l" t="t" r="r" b="b"/>
              <a:pathLst>
                <a:path w="2346959" h="201295">
                  <a:moveTo>
                    <a:pt x="2346960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2346960" y="201168"/>
                  </a:lnTo>
                  <a:lnTo>
                    <a:pt x="2346960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22663" y="5180076"/>
              <a:ext cx="1805939" cy="201295"/>
            </a:xfrm>
            <a:custGeom>
              <a:avLst/>
              <a:gdLst/>
              <a:ahLst/>
              <a:cxnLst/>
              <a:rect l="l" t="t" r="r" b="b"/>
              <a:pathLst>
                <a:path w="1805940" h="201295">
                  <a:moveTo>
                    <a:pt x="1805939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1805939" y="201168"/>
                  </a:lnTo>
                  <a:lnTo>
                    <a:pt x="1805939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00428" y="4832604"/>
              <a:ext cx="5777865" cy="203200"/>
            </a:xfrm>
            <a:custGeom>
              <a:avLst/>
              <a:gdLst/>
              <a:ahLst/>
              <a:cxnLst/>
              <a:rect l="l" t="t" r="r" b="b"/>
              <a:pathLst>
                <a:path w="5777865" h="203200">
                  <a:moveTo>
                    <a:pt x="5777483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5777483" y="202692"/>
                  </a:lnTo>
                  <a:lnTo>
                    <a:pt x="5777483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77911" y="4832604"/>
              <a:ext cx="1805939" cy="203200"/>
            </a:xfrm>
            <a:custGeom>
              <a:avLst/>
              <a:gdLst/>
              <a:ahLst/>
              <a:cxnLst/>
              <a:rect l="l" t="t" r="r" b="b"/>
              <a:pathLst>
                <a:path w="1805940" h="203200">
                  <a:moveTo>
                    <a:pt x="1805940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1805940" y="202692"/>
                  </a:lnTo>
                  <a:lnTo>
                    <a:pt x="1805940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483851" y="4832604"/>
              <a:ext cx="1445260" cy="203200"/>
            </a:xfrm>
            <a:custGeom>
              <a:avLst/>
              <a:gdLst/>
              <a:ahLst/>
              <a:cxnLst/>
              <a:rect l="l" t="t" r="r" b="b"/>
              <a:pathLst>
                <a:path w="1445259" h="203200">
                  <a:moveTo>
                    <a:pt x="1444752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1444752" y="202692"/>
                  </a:lnTo>
                  <a:lnTo>
                    <a:pt x="1444752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00428" y="4486656"/>
              <a:ext cx="5236845" cy="203200"/>
            </a:xfrm>
            <a:custGeom>
              <a:avLst/>
              <a:gdLst/>
              <a:ahLst/>
              <a:cxnLst/>
              <a:rect l="l" t="t" r="r" b="b"/>
              <a:pathLst>
                <a:path w="5236845" h="203200">
                  <a:moveTo>
                    <a:pt x="5236464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5236464" y="202692"/>
                  </a:lnTo>
                  <a:lnTo>
                    <a:pt x="5236464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36891" y="4486656"/>
              <a:ext cx="2528570" cy="203200"/>
            </a:xfrm>
            <a:custGeom>
              <a:avLst/>
              <a:gdLst/>
              <a:ahLst/>
              <a:cxnLst/>
              <a:rect l="l" t="t" r="r" b="b"/>
              <a:pathLst>
                <a:path w="2528570" h="203200">
                  <a:moveTo>
                    <a:pt x="2528315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2528315" y="202692"/>
                  </a:lnTo>
                  <a:lnTo>
                    <a:pt x="2528315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65208" y="4486656"/>
              <a:ext cx="1263650" cy="203200"/>
            </a:xfrm>
            <a:custGeom>
              <a:avLst/>
              <a:gdLst/>
              <a:ahLst/>
              <a:cxnLst/>
              <a:rect l="l" t="t" r="r" b="b"/>
              <a:pathLst>
                <a:path w="1263650" h="203200">
                  <a:moveTo>
                    <a:pt x="1263396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1263396" y="202692"/>
                  </a:lnTo>
                  <a:lnTo>
                    <a:pt x="1263396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56232" y="4415028"/>
              <a:ext cx="44450" cy="1731645"/>
            </a:xfrm>
            <a:custGeom>
              <a:avLst/>
              <a:gdLst/>
              <a:ahLst/>
              <a:cxnLst/>
              <a:rect l="l" t="t" r="r" b="b"/>
              <a:pathLst>
                <a:path w="44450" h="1731645">
                  <a:moveTo>
                    <a:pt x="44195" y="1731264"/>
                  </a:moveTo>
                  <a:lnTo>
                    <a:pt x="44195" y="0"/>
                  </a:lnTo>
                </a:path>
                <a:path w="44450" h="1731645">
                  <a:moveTo>
                    <a:pt x="0" y="1731264"/>
                  </a:moveTo>
                  <a:lnTo>
                    <a:pt x="44195" y="1731264"/>
                  </a:lnTo>
                </a:path>
                <a:path w="44450" h="1731645">
                  <a:moveTo>
                    <a:pt x="0" y="1385316"/>
                  </a:moveTo>
                  <a:lnTo>
                    <a:pt x="44195" y="1385316"/>
                  </a:lnTo>
                </a:path>
                <a:path w="44450" h="1731645">
                  <a:moveTo>
                    <a:pt x="0" y="1039368"/>
                  </a:moveTo>
                  <a:lnTo>
                    <a:pt x="44195" y="1039368"/>
                  </a:lnTo>
                </a:path>
                <a:path w="44450" h="1731645">
                  <a:moveTo>
                    <a:pt x="0" y="691896"/>
                  </a:moveTo>
                  <a:lnTo>
                    <a:pt x="44195" y="691896"/>
                  </a:lnTo>
                </a:path>
                <a:path w="44450" h="1731645">
                  <a:moveTo>
                    <a:pt x="0" y="345948"/>
                  </a:moveTo>
                  <a:lnTo>
                    <a:pt x="44195" y="345948"/>
                  </a:lnTo>
                </a:path>
                <a:path w="44450" h="1731645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350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647438" y="4832730"/>
            <a:ext cx="286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64%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82027" y="5871768"/>
            <a:ext cx="286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33%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17281" y="5524906"/>
            <a:ext cx="2863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Trebuchet MS"/>
                <a:cs typeface="Trebuchet MS"/>
              </a:rPr>
              <a:t>30%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07579" y="5178933"/>
            <a:ext cx="286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26%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39657" y="4832730"/>
            <a:ext cx="286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20%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258936" y="4486402"/>
            <a:ext cx="286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28%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29241" y="5871768"/>
            <a:ext cx="2870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19%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37242" y="5522772"/>
            <a:ext cx="271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19%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91776" y="5176520"/>
            <a:ext cx="271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20%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072496" y="4830317"/>
            <a:ext cx="271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16%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162793" y="4483430"/>
            <a:ext cx="2717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Calibri"/>
                <a:cs typeface="Calibri"/>
              </a:rPr>
              <a:t>14%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32305" y="4486402"/>
            <a:ext cx="3230245" cy="157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6560" algn="l"/>
              </a:tabLst>
            </a:pPr>
            <a:r>
              <a:rPr sz="1650" b="1" baseline="2525" dirty="0">
                <a:latin typeface="Trebuchet MS"/>
                <a:cs typeface="Trebuchet MS"/>
              </a:rPr>
              <a:t>F</a:t>
            </a:r>
            <a:r>
              <a:rPr sz="1650" b="1" spc="-7" baseline="2525" dirty="0">
                <a:latin typeface="Trebuchet MS"/>
                <a:cs typeface="Trebuchet MS"/>
              </a:rPr>
              <a:t>Y</a:t>
            </a:r>
            <a:r>
              <a:rPr sz="1650" b="1" spc="-22" baseline="2525" dirty="0">
                <a:latin typeface="Trebuchet MS"/>
                <a:cs typeface="Trebuchet MS"/>
              </a:rPr>
              <a:t>2</a:t>
            </a:r>
            <a:r>
              <a:rPr sz="1650" b="1" baseline="2525" dirty="0">
                <a:latin typeface="Trebuchet MS"/>
                <a:cs typeface="Trebuchet MS"/>
              </a:rPr>
              <a:t>2	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58%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Trebuchet MS"/>
                <a:cs typeface="Trebuchet MS"/>
              </a:rPr>
              <a:t>FY21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776220" algn="l"/>
              </a:tabLst>
            </a:pPr>
            <a:r>
              <a:rPr sz="1650" b="1" spc="-7" baseline="2525" dirty="0">
                <a:latin typeface="Trebuchet MS"/>
                <a:cs typeface="Trebuchet MS"/>
              </a:rPr>
              <a:t>FY20	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54%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640965" algn="l"/>
              </a:tabLst>
            </a:pPr>
            <a:r>
              <a:rPr sz="1650" b="1" spc="-7" baseline="2525" dirty="0">
                <a:latin typeface="Trebuchet MS"/>
                <a:cs typeface="Trebuchet MS"/>
              </a:rPr>
              <a:t>FY19	</a:t>
            </a:r>
            <a:r>
              <a:rPr sz="1100" b="1" spc="-5" dirty="0">
                <a:solidFill>
                  <a:srgbClr val="FFFFFF"/>
                </a:solidFill>
                <a:latin typeface="Trebuchet MS"/>
                <a:cs typeface="Trebuchet MS"/>
              </a:rPr>
              <a:t>51%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505075" algn="l"/>
              </a:tabLst>
            </a:pPr>
            <a:r>
              <a:rPr sz="1650" b="1" spc="-7" baseline="2525" dirty="0">
                <a:latin typeface="Trebuchet MS"/>
                <a:cs typeface="Trebuchet MS"/>
              </a:rPr>
              <a:t>FY18	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48%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186683" y="617372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2" y="0"/>
                </a:moveTo>
                <a:lnTo>
                  <a:pt x="0" y="0"/>
                </a:lnTo>
                <a:lnTo>
                  <a:pt x="0" y="73151"/>
                </a:lnTo>
                <a:lnTo>
                  <a:pt x="73152" y="73151"/>
                </a:lnTo>
                <a:lnTo>
                  <a:pt x="7315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279394" y="6103111"/>
            <a:ext cx="11544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rebuchet MS"/>
                <a:cs typeface="Trebuchet MS"/>
              </a:rPr>
              <a:t>Bath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&amp;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spc="-5" dirty="0">
                <a:latin typeface="Trebuchet MS"/>
                <a:cs typeface="Trebuchet MS"/>
              </a:rPr>
              <a:t>Bed</a:t>
            </a:r>
            <a:r>
              <a:rPr sz="1100" b="1" spc="-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Linen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575047" y="617372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667250" y="6103111"/>
            <a:ext cx="3282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Trebuchet MS"/>
                <a:cs typeface="Trebuchet MS"/>
              </a:rPr>
              <a:t>Y</a:t>
            </a:r>
            <a:r>
              <a:rPr sz="1100" b="1" dirty="0">
                <a:latin typeface="Trebuchet MS"/>
                <a:cs typeface="Trebuchet MS"/>
              </a:rPr>
              <a:t>a</a:t>
            </a:r>
            <a:r>
              <a:rPr sz="1100" b="1" spc="-5" dirty="0">
                <a:latin typeface="Trebuchet MS"/>
                <a:cs typeface="Trebuchet MS"/>
              </a:rPr>
              <a:t>r</a:t>
            </a:r>
            <a:r>
              <a:rPr sz="1100" b="1" dirty="0">
                <a:latin typeface="Trebuchet MS"/>
                <a:cs typeface="Trebuchet MS"/>
              </a:rPr>
              <a:t>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35879" y="617372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228082" y="6103111"/>
            <a:ext cx="4038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Pa</a:t>
            </a:r>
            <a:r>
              <a:rPr sz="1100" b="1" spc="-10" dirty="0">
                <a:latin typeface="Trebuchet MS"/>
                <a:cs typeface="Trebuchet MS"/>
              </a:rPr>
              <a:t>p</a:t>
            </a:r>
            <a:r>
              <a:rPr sz="1100" b="1" dirty="0">
                <a:latin typeface="Trebuchet MS"/>
                <a:cs typeface="Trebuchet MS"/>
              </a:rPr>
              <a:t>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91516"/>
            <a:ext cx="5214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0" dirty="0">
                <a:solidFill>
                  <a:srgbClr val="008576"/>
                </a:solidFill>
              </a:rPr>
              <a:t>Segmental </a:t>
            </a:r>
            <a:r>
              <a:rPr u="none" spc="-15" dirty="0">
                <a:solidFill>
                  <a:srgbClr val="008576"/>
                </a:solidFill>
              </a:rPr>
              <a:t>Performance</a:t>
            </a:r>
            <a:r>
              <a:rPr u="none" spc="-155" dirty="0">
                <a:solidFill>
                  <a:srgbClr val="008576"/>
                </a:solidFill>
              </a:rPr>
              <a:t> </a:t>
            </a:r>
            <a:r>
              <a:rPr u="none" spc="-5" dirty="0"/>
              <a:t>Annual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429243" y="1557718"/>
            <a:ext cx="3520440" cy="1446530"/>
            <a:chOff x="8429243" y="1557718"/>
            <a:chExt cx="3520440" cy="1446530"/>
          </a:xfrm>
        </p:grpSpPr>
        <p:sp>
          <p:nvSpPr>
            <p:cNvPr id="6" name="object 6"/>
            <p:cNvSpPr/>
            <p:nvPr/>
          </p:nvSpPr>
          <p:spPr>
            <a:xfrm>
              <a:off x="8602980" y="2299715"/>
              <a:ext cx="3173095" cy="699770"/>
            </a:xfrm>
            <a:custGeom>
              <a:avLst/>
              <a:gdLst/>
              <a:ahLst/>
              <a:cxnLst/>
              <a:rect l="l" t="t" r="r" b="b"/>
              <a:pathLst>
                <a:path w="3173095" h="699769">
                  <a:moveTo>
                    <a:pt x="356616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356616" y="699516"/>
                  </a:lnTo>
                  <a:lnTo>
                    <a:pt x="356616" y="0"/>
                  </a:lnTo>
                  <a:close/>
                </a:path>
                <a:path w="3173095" h="699769">
                  <a:moveTo>
                    <a:pt x="1060704" y="0"/>
                  </a:moveTo>
                  <a:lnTo>
                    <a:pt x="704088" y="0"/>
                  </a:lnTo>
                  <a:lnTo>
                    <a:pt x="704088" y="699516"/>
                  </a:lnTo>
                  <a:lnTo>
                    <a:pt x="1060704" y="699516"/>
                  </a:lnTo>
                  <a:lnTo>
                    <a:pt x="1060704" y="0"/>
                  </a:lnTo>
                  <a:close/>
                </a:path>
                <a:path w="3173095" h="699769">
                  <a:moveTo>
                    <a:pt x="1764792" y="0"/>
                  </a:moveTo>
                  <a:lnTo>
                    <a:pt x="1408176" y="0"/>
                  </a:lnTo>
                  <a:lnTo>
                    <a:pt x="1408176" y="699516"/>
                  </a:lnTo>
                  <a:lnTo>
                    <a:pt x="1764792" y="699516"/>
                  </a:lnTo>
                  <a:lnTo>
                    <a:pt x="1764792" y="0"/>
                  </a:lnTo>
                  <a:close/>
                </a:path>
                <a:path w="3173095" h="699769">
                  <a:moveTo>
                    <a:pt x="2468880" y="0"/>
                  </a:moveTo>
                  <a:lnTo>
                    <a:pt x="2112264" y="0"/>
                  </a:lnTo>
                  <a:lnTo>
                    <a:pt x="2112264" y="699516"/>
                  </a:lnTo>
                  <a:lnTo>
                    <a:pt x="2468880" y="699516"/>
                  </a:lnTo>
                  <a:lnTo>
                    <a:pt x="2468880" y="0"/>
                  </a:lnTo>
                  <a:close/>
                </a:path>
                <a:path w="3173095" h="699769">
                  <a:moveTo>
                    <a:pt x="3172968" y="0"/>
                  </a:moveTo>
                  <a:lnTo>
                    <a:pt x="2816352" y="0"/>
                  </a:lnTo>
                  <a:lnTo>
                    <a:pt x="2816352" y="699516"/>
                  </a:lnTo>
                  <a:lnTo>
                    <a:pt x="3172968" y="699516"/>
                  </a:lnTo>
                  <a:lnTo>
                    <a:pt x="3172968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29243" y="2999231"/>
              <a:ext cx="3520440" cy="0"/>
            </a:xfrm>
            <a:custGeom>
              <a:avLst/>
              <a:gdLst/>
              <a:ahLst/>
              <a:cxnLst/>
              <a:rect l="l" t="t" r="r" b="b"/>
              <a:pathLst>
                <a:path w="3520440">
                  <a:moveTo>
                    <a:pt x="0" y="0"/>
                  </a:moveTo>
                  <a:lnTo>
                    <a:pt x="352043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82049" y="1572005"/>
              <a:ext cx="2814955" cy="715010"/>
            </a:xfrm>
            <a:custGeom>
              <a:avLst/>
              <a:gdLst/>
              <a:ahLst/>
              <a:cxnLst/>
              <a:rect l="l" t="t" r="r" b="b"/>
              <a:pathLst>
                <a:path w="2814954" h="715010">
                  <a:moveTo>
                    <a:pt x="0" y="714756"/>
                  </a:moveTo>
                  <a:lnTo>
                    <a:pt x="704088" y="405384"/>
                  </a:lnTo>
                  <a:lnTo>
                    <a:pt x="1408176" y="454152"/>
                  </a:lnTo>
                  <a:lnTo>
                    <a:pt x="2110740" y="129540"/>
                  </a:lnTo>
                  <a:lnTo>
                    <a:pt x="2814828" y="0"/>
                  </a:lnTo>
                </a:path>
              </a:pathLst>
            </a:custGeom>
            <a:ln w="28574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09506" y="2564074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43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00259" y="2643703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43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04347" y="2643703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43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8435" y="2643703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43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12523" y="2643703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43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35365" y="1808479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44%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56597" y="1526286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63%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14331" y="1738325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60%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81538" y="1384173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80%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67845" y="1315973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88%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9235" y="3021837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23323" y="3021837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19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27411" y="3021837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31500" y="3021837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5842" y="3021837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16568" y="3380232"/>
            <a:ext cx="243840" cy="66040"/>
          </a:xfrm>
          <a:custGeom>
            <a:avLst/>
            <a:gdLst/>
            <a:ahLst/>
            <a:cxnLst/>
            <a:rect l="l" t="t" r="r" b="b"/>
            <a:pathLst>
              <a:path w="243840" h="66039">
                <a:moveTo>
                  <a:pt x="243840" y="0"/>
                </a:moveTo>
                <a:lnTo>
                  <a:pt x="0" y="0"/>
                </a:lnTo>
                <a:lnTo>
                  <a:pt x="0" y="65532"/>
                </a:lnTo>
                <a:lnTo>
                  <a:pt x="243840" y="65532"/>
                </a:lnTo>
                <a:lnTo>
                  <a:pt x="243840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374505" y="3314141"/>
            <a:ext cx="533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Capacity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27969" y="3412997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686415" y="3314141"/>
            <a:ext cx="643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Utilization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73440" y="871727"/>
            <a:ext cx="3456940" cy="300355"/>
          </a:xfrm>
          <a:custGeom>
            <a:avLst/>
            <a:gdLst/>
            <a:ahLst/>
            <a:cxnLst/>
            <a:rect l="l" t="t" r="r" b="b"/>
            <a:pathLst>
              <a:path w="3456940" h="300355">
                <a:moveTo>
                  <a:pt x="3406393" y="0"/>
                </a:moveTo>
                <a:lnTo>
                  <a:pt x="50037" y="0"/>
                </a:lnTo>
                <a:lnTo>
                  <a:pt x="30539" y="3925"/>
                </a:lnTo>
                <a:lnTo>
                  <a:pt x="14636" y="14636"/>
                </a:lnTo>
                <a:lnTo>
                  <a:pt x="3925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25" y="269688"/>
                </a:lnTo>
                <a:lnTo>
                  <a:pt x="14636" y="285591"/>
                </a:lnTo>
                <a:lnTo>
                  <a:pt x="30539" y="296302"/>
                </a:lnTo>
                <a:lnTo>
                  <a:pt x="50037" y="300227"/>
                </a:lnTo>
                <a:lnTo>
                  <a:pt x="3406393" y="300227"/>
                </a:lnTo>
                <a:lnTo>
                  <a:pt x="3425892" y="296302"/>
                </a:lnTo>
                <a:lnTo>
                  <a:pt x="3441795" y="285591"/>
                </a:lnTo>
                <a:lnTo>
                  <a:pt x="3452506" y="269688"/>
                </a:lnTo>
                <a:lnTo>
                  <a:pt x="3456431" y="250189"/>
                </a:lnTo>
                <a:lnTo>
                  <a:pt x="3456431" y="50037"/>
                </a:lnTo>
                <a:lnTo>
                  <a:pt x="3452506" y="30539"/>
                </a:lnTo>
                <a:lnTo>
                  <a:pt x="3441795" y="14636"/>
                </a:lnTo>
                <a:lnTo>
                  <a:pt x="3425892" y="3925"/>
                </a:lnTo>
                <a:lnTo>
                  <a:pt x="3406393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853296" y="862711"/>
            <a:ext cx="270192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Capacity-Bed</a:t>
            </a:r>
            <a:r>
              <a:rPr sz="14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Linen</a:t>
            </a:r>
            <a:r>
              <a:rPr sz="145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5" dirty="0">
                <a:solidFill>
                  <a:srgbClr val="FFFFFF"/>
                </a:solidFill>
                <a:latin typeface="Calibri"/>
                <a:cs typeface="Calibri"/>
              </a:rPr>
              <a:t>(In</a:t>
            </a:r>
            <a:r>
              <a:rPr sz="145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10" dirty="0">
                <a:solidFill>
                  <a:srgbClr val="FFFFFF"/>
                </a:solidFill>
                <a:latin typeface="Calibri"/>
                <a:cs typeface="Calibri"/>
              </a:rPr>
              <a:t>Mn </a:t>
            </a:r>
            <a:r>
              <a:rPr sz="1450" b="1" spc="-5" dirty="0">
                <a:solidFill>
                  <a:srgbClr val="FFFFFF"/>
                </a:solidFill>
                <a:latin typeface="Calibri"/>
                <a:cs typeface="Calibri"/>
              </a:rPr>
              <a:t>meters)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79264" y="871727"/>
            <a:ext cx="3456940" cy="300355"/>
          </a:xfrm>
          <a:custGeom>
            <a:avLst/>
            <a:gdLst/>
            <a:ahLst/>
            <a:cxnLst/>
            <a:rect l="l" t="t" r="r" b="b"/>
            <a:pathLst>
              <a:path w="3456940" h="300355">
                <a:moveTo>
                  <a:pt x="3406393" y="0"/>
                </a:moveTo>
                <a:lnTo>
                  <a:pt x="50037" y="0"/>
                </a:lnTo>
                <a:lnTo>
                  <a:pt x="30539" y="3925"/>
                </a:lnTo>
                <a:lnTo>
                  <a:pt x="14636" y="14636"/>
                </a:lnTo>
                <a:lnTo>
                  <a:pt x="3925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25" y="269688"/>
                </a:lnTo>
                <a:lnTo>
                  <a:pt x="14636" y="285591"/>
                </a:lnTo>
                <a:lnTo>
                  <a:pt x="30539" y="296302"/>
                </a:lnTo>
                <a:lnTo>
                  <a:pt x="50037" y="300227"/>
                </a:lnTo>
                <a:lnTo>
                  <a:pt x="3406393" y="300227"/>
                </a:lnTo>
                <a:lnTo>
                  <a:pt x="3425892" y="296302"/>
                </a:lnTo>
                <a:lnTo>
                  <a:pt x="3441795" y="285591"/>
                </a:lnTo>
                <a:lnTo>
                  <a:pt x="3452506" y="269688"/>
                </a:lnTo>
                <a:lnTo>
                  <a:pt x="3456432" y="250189"/>
                </a:lnTo>
                <a:lnTo>
                  <a:pt x="3456432" y="50037"/>
                </a:lnTo>
                <a:lnTo>
                  <a:pt x="3452506" y="30539"/>
                </a:lnTo>
                <a:lnTo>
                  <a:pt x="3441795" y="14636"/>
                </a:lnTo>
                <a:lnTo>
                  <a:pt x="3425892" y="3925"/>
                </a:lnTo>
                <a:lnTo>
                  <a:pt x="3406393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43271" y="862711"/>
            <a:ext cx="232854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Capacity</a:t>
            </a:r>
            <a:r>
              <a:rPr sz="145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-20" dirty="0">
                <a:solidFill>
                  <a:srgbClr val="FFFFFF"/>
                </a:solidFill>
                <a:latin typeface="Calibri"/>
                <a:cs typeface="Calibri"/>
              </a:rPr>
              <a:t>-Towels</a:t>
            </a:r>
            <a:r>
              <a:rPr sz="14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5" dirty="0">
                <a:solidFill>
                  <a:srgbClr val="FFFFFF"/>
                </a:solidFill>
                <a:latin typeface="Calibri"/>
                <a:cs typeface="Calibri"/>
              </a:rPr>
              <a:t>(in </a:t>
            </a: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000’tons)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329301" y="4490275"/>
            <a:ext cx="1174115" cy="1136650"/>
            <a:chOff x="5329301" y="4490275"/>
            <a:chExt cx="1174115" cy="1136650"/>
          </a:xfrm>
        </p:grpSpPr>
        <p:sp>
          <p:nvSpPr>
            <p:cNvPr id="33" name="object 33"/>
            <p:cNvSpPr/>
            <p:nvPr/>
          </p:nvSpPr>
          <p:spPr>
            <a:xfrm>
              <a:off x="5934837" y="4495038"/>
              <a:ext cx="563880" cy="1019810"/>
            </a:xfrm>
            <a:custGeom>
              <a:avLst/>
              <a:gdLst/>
              <a:ahLst/>
              <a:cxnLst/>
              <a:rect l="l" t="t" r="r" b="b"/>
              <a:pathLst>
                <a:path w="563879" h="1019810">
                  <a:moveTo>
                    <a:pt x="0" y="0"/>
                  </a:moveTo>
                  <a:lnTo>
                    <a:pt x="0" y="281813"/>
                  </a:lnTo>
                  <a:lnTo>
                    <a:pt x="53237" y="286887"/>
                  </a:lnTo>
                  <a:lnTo>
                    <a:pt x="103908" y="301685"/>
                  </a:lnTo>
                  <a:lnTo>
                    <a:pt x="150757" y="325567"/>
                  </a:lnTo>
                  <a:lnTo>
                    <a:pt x="192527" y="357891"/>
                  </a:lnTo>
                  <a:lnTo>
                    <a:pt x="227964" y="398018"/>
                  </a:lnTo>
                  <a:lnTo>
                    <a:pt x="251840" y="437152"/>
                  </a:lnTo>
                  <a:lnTo>
                    <a:pt x="268687" y="478501"/>
                  </a:lnTo>
                  <a:lnTo>
                    <a:pt x="278631" y="521253"/>
                  </a:lnTo>
                  <a:lnTo>
                    <a:pt x="281800" y="564599"/>
                  </a:lnTo>
                  <a:lnTo>
                    <a:pt x="278320" y="607726"/>
                  </a:lnTo>
                  <a:lnTo>
                    <a:pt x="268317" y="649825"/>
                  </a:lnTo>
                  <a:lnTo>
                    <a:pt x="251918" y="690084"/>
                  </a:lnTo>
                  <a:lnTo>
                    <a:pt x="229249" y="727693"/>
                  </a:lnTo>
                  <a:lnTo>
                    <a:pt x="200436" y="761841"/>
                  </a:lnTo>
                  <a:lnTo>
                    <a:pt x="165608" y="791718"/>
                  </a:lnTo>
                  <a:lnTo>
                    <a:pt x="331342" y="1019683"/>
                  </a:lnTo>
                  <a:lnTo>
                    <a:pt x="369643" y="989226"/>
                  </a:lnTo>
                  <a:lnTo>
                    <a:pt x="404869" y="955858"/>
                  </a:lnTo>
                  <a:lnTo>
                    <a:pt x="436900" y="919816"/>
                  </a:lnTo>
                  <a:lnTo>
                    <a:pt x="465614" y="881335"/>
                  </a:lnTo>
                  <a:lnTo>
                    <a:pt x="490893" y="840654"/>
                  </a:lnTo>
                  <a:lnTo>
                    <a:pt x="512613" y="798009"/>
                  </a:lnTo>
                  <a:lnTo>
                    <a:pt x="530655" y="753638"/>
                  </a:lnTo>
                  <a:lnTo>
                    <a:pt x="544899" y="707777"/>
                  </a:lnTo>
                  <a:lnTo>
                    <a:pt x="555222" y="660663"/>
                  </a:lnTo>
                  <a:lnTo>
                    <a:pt x="561504" y="612533"/>
                  </a:lnTo>
                  <a:lnTo>
                    <a:pt x="563626" y="563626"/>
                  </a:lnTo>
                  <a:lnTo>
                    <a:pt x="561557" y="514994"/>
                  </a:lnTo>
                  <a:lnTo>
                    <a:pt x="555463" y="467512"/>
                  </a:lnTo>
                  <a:lnTo>
                    <a:pt x="545513" y="421347"/>
                  </a:lnTo>
                  <a:lnTo>
                    <a:pt x="531877" y="376670"/>
                  </a:lnTo>
                  <a:lnTo>
                    <a:pt x="514723" y="333648"/>
                  </a:lnTo>
                  <a:lnTo>
                    <a:pt x="494222" y="292452"/>
                  </a:lnTo>
                  <a:lnTo>
                    <a:pt x="470541" y="253251"/>
                  </a:lnTo>
                  <a:lnTo>
                    <a:pt x="443850" y="216213"/>
                  </a:lnTo>
                  <a:lnTo>
                    <a:pt x="414319" y="181508"/>
                  </a:lnTo>
                  <a:lnTo>
                    <a:pt x="382117" y="149306"/>
                  </a:lnTo>
                  <a:lnTo>
                    <a:pt x="347412" y="119775"/>
                  </a:lnTo>
                  <a:lnTo>
                    <a:pt x="310374" y="93084"/>
                  </a:lnTo>
                  <a:lnTo>
                    <a:pt x="271173" y="69403"/>
                  </a:lnTo>
                  <a:lnTo>
                    <a:pt x="229977" y="48902"/>
                  </a:lnTo>
                  <a:lnTo>
                    <a:pt x="186955" y="31748"/>
                  </a:lnTo>
                  <a:lnTo>
                    <a:pt x="142278" y="18112"/>
                  </a:lnTo>
                  <a:lnTo>
                    <a:pt x="96113" y="8162"/>
                  </a:lnTo>
                  <a:lnTo>
                    <a:pt x="48631" y="2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34837" y="4495038"/>
              <a:ext cx="563880" cy="1019810"/>
            </a:xfrm>
            <a:custGeom>
              <a:avLst/>
              <a:gdLst/>
              <a:ahLst/>
              <a:cxnLst/>
              <a:rect l="l" t="t" r="r" b="b"/>
              <a:pathLst>
                <a:path w="563879" h="1019810">
                  <a:moveTo>
                    <a:pt x="0" y="0"/>
                  </a:moveTo>
                  <a:lnTo>
                    <a:pt x="48631" y="2068"/>
                  </a:lnTo>
                  <a:lnTo>
                    <a:pt x="96113" y="8162"/>
                  </a:lnTo>
                  <a:lnTo>
                    <a:pt x="142278" y="18112"/>
                  </a:lnTo>
                  <a:lnTo>
                    <a:pt x="186955" y="31748"/>
                  </a:lnTo>
                  <a:lnTo>
                    <a:pt x="229977" y="48902"/>
                  </a:lnTo>
                  <a:lnTo>
                    <a:pt x="271173" y="69403"/>
                  </a:lnTo>
                  <a:lnTo>
                    <a:pt x="310374" y="93084"/>
                  </a:lnTo>
                  <a:lnTo>
                    <a:pt x="347412" y="119775"/>
                  </a:lnTo>
                  <a:lnTo>
                    <a:pt x="382117" y="149306"/>
                  </a:lnTo>
                  <a:lnTo>
                    <a:pt x="414319" y="181508"/>
                  </a:lnTo>
                  <a:lnTo>
                    <a:pt x="443850" y="216213"/>
                  </a:lnTo>
                  <a:lnTo>
                    <a:pt x="470541" y="253251"/>
                  </a:lnTo>
                  <a:lnTo>
                    <a:pt x="494222" y="292452"/>
                  </a:lnTo>
                  <a:lnTo>
                    <a:pt x="514723" y="333648"/>
                  </a:lnTo>
                  <a:lnTo>
                    <a:pt x="531877" y="376670"/>
                  </a:lnTo>
                  <a:lnTo>
                    <a:pt x="545513" y="421347"/>
                  </a:lnTo>
                  <a:lnTo>
                    <a:pt x="555463" y="467512"/>
                  </a:lnTo>
                  <a:lnTo>
                    <a:pt x="561557" y="514994"/>
                  </a:lnTo>
                  <a:lnTo>
                    <a:pt x="563626" y="563626"/>
                  </a:lnTo>
                  <a:lnTo>
                    <a:pt x="561504" y="612533"/>
                  </a:lnTo>
                  <a:lnTo>
                    <a:pt x="555222" y="660663"/>
                  </a:lnTo>
                  <a:lnTo>
                    <a:pt x="544899" y="707777"/>
                  </a:lnTo>
                  <a:lnTo>
                    <a:pt x="530655" y="753638"/>
                  </a:lnTo>
                  <a:lnTo>
                    <a:pt x="512613" y="798009"/>
                  </a:lnTo>
                  <a:lnTo>
                    <a:pt x="490893" y="840654"/>
                  </a:lnTo>
                  <a:lnTo>
                    <a:pt x="465614" y="881335"/>
                  </a:lnTo>
                  <a:lnTo>
                    <a:pt x="436900" y="919816"/>
                  </a:lnTo>
                  <a:lnTo>
                    <a:pt x="404869" y="955858"/>
                  </a:lnTo>
                  <a:lnTo>
                    <a:pt x="369643" y="989226"/>
                  </a:lnTo>
                  <a:lnTo>
                    <a:pt x="331342" y="1019683"/>
                  </a:lnTo>
                  <a:lnTo>
                    <a:pt x="165608" y="791718"/>
                  </a:lnTo>
                  <a:lnTo>
                    <a:pt x="200436" y="761841"/>
                  </a:lnTo>
                  <a:lnTo>
                    <a:pt x="229249" y="727693"/>
                  </a:lnTo>
                  <a:lnTo>
                    <a:pt x="251918" y="690084"/>
                  </a:lnTo>
                  <a:lnTo>
                    <a:pt x="268317" y="649825"/>
                  </a:lnTo>
                  <a:lnTo>
                    <a:pt x="278320" y="607726"/>
                  </a:lnTo>
                  <a:lnTo>
                    <a:pt x="281800" y="564599"/>
                  </a:lnTo>
                  <a:lnTo>
                    <a:pt x="278631" y="521253"/>
                  </a:lnTo>
                  <a:lnTo>
                    <a:pt x="268687" y="478501"/>
                  </a:lnTo>
                  <a:lnTo>
                    <a:pt x="251840" y="437152"/>
                  </a:lnTo>
                  <a:lnTo>
                    <a:pt x="227964" y="398018"/>
                  </a:lnTo>
                  <a:lnTo>
                    <a:pt x="192527" y="357891"/>
                  </a:lnTo>
                  <a:lnTo>
                    <a:pt x="150757" y="325567"/>
                  </a:lnTo>
                  <a:lnTo>
                    <a:pt x="103908" y="301685"/>
                  </a:lnTo>
                  <a:lnTo>
                    <a:pt x="53237" y="286887"/>
                  </a:lnTo>
                  <a:lnTo>
                    <a:pt x="0" y="2818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1423" y="4495038"/>
              <a:ext cx="895350" cy="1127125"/>
            </a:xfrm>
            <a:custGeom>
              <a:avLst/>
              <a:gdLst/>
              <a:ahLst/>
              <a:cxnLst/>
              <a:rect l="l" t="t" r="r" b="b"/>
              <a:pathLst>
                <a:path w="895350" h="1127125">
                  <a:moveTo>
                    <a:pt x="563413" y="0"/>
                  </a:moveTo>
                  <a:lnTo>
                    <a:pt x="512602" y="2286"/>
                  </a:lnTo>
                  <a:lnTo>
                    <a:pt x="462468" y="9084"/>
                  </a:lnTo>
                  <a:lnTo>
                    <a:pt x="413300" y="20304"/>
                  </a:lnTo>
                  <a:lnTo>
                    <a:pt x="365388" y="35853"/>
                  </a:lnTo>
                  <a:lnTo>
                    <a:pt x="319020" y="55641"/>
                  </a:lnTo>
                  <a:lnTo>
                    <a:pt x="274484" y="79576"/>
                  </a:lnTo>
                  <a:lnTo>
                    <a:pt x="232070" y="107568"/>
                  </a:lnTo>
                  <a:lnTo>
                    <a:pt x="193923" y="137834"/>
                  </a:lnTo>
                  <a:lnTo>
                    <a:pt x="159073" y="170681"/>
                  </a:lnTo>
                  <a:lnTo>
                    <a:pt x="127560" y="205873"/>
                  </a:lnTo>
                  <a:lnTo>
                    <a:pt x="99419" y="243174"/>
                  </a:lnTo>
                  <a:lnTo>
                    <a:pt x="74688" y="282347"/>
                  </a:lnTo>
                  <a:lnTo>
                    <a:pt x="53405" y="323155"/>
                  </a:lnTo>
                  <a:lnTo>
                    <a:pt x="35606" y="365364"/>
                  </a:lnTo>
                  <a:lnTo>
                    <a:pt x="21329" y="408735"/>
                  </a:lnTo>
                  <a:lnTo>
                    <a:pt x="10610" y="453033"/>
                  </a:lnTo>
                  <a:lnTo>
                    <a:pt x="3488" y="498021"/>
                  </a:lnTo>
                  <a:lnTo>
                    <a:pt x="0" y="543463"/>
                  </a:lnTo>
                  <a:lnTo>
                    <a:pt x="181" y="589123"/>
                  </a:lnTo>
                  <a:lnTo>
                    <a:pt x="4071" y="634763"/>
                  </a:lnTo>
                  <a:lnTo>
                    <a:pt x="11705" y="680149"/>
                  </a:lnTo>
                  <a:lnTo>
                    <a:pt x="23122" y="725042"/>
                  </a:lnTo>
                  <a:lnTo>
                    <a:pt x="38359" y="769207"/>
                  </a:lnTo>
                  <a:lnTo>
                    <a:pt x="57451" y="812407"/>
                  </a:lnTo>
                  <a:lnTo>
                    <a:pt x="80438" y="854407"/>
                  </a:lnTo>
                  <a:lnTo>
                    <a:pt x="107356" y="894969"/>
                  </a:lnTo>
                  <a:lnTo>
                    <a:pt x="137621" y="933107"/>
                  </a:lnTo>
                  <a:lnTo>
                    <a:pt x="170465" y="967950"/>
                  </a:lnTo>
                  <a:lnTo>
                    <a:pt x="205652" y="999458"/>
                  </a:lnTo>
                  <a:lnTo>
                    <a:pt x="242948" y="1027596"/>
                  </a:lnTo>
                  <a:lnTo>
                    <a:pt x="282115" y="1052325"/>
                  </a:lnTo>
                  <a:lnTo>
                    <a:pt x="322917" y="1073608"/>
                  </a:lnTo>
                  <a:lnTo>
                    <a:pt x="365119" y="1091408"/>
                  </a:lnTo>
                  <a:lnTo>
                    <a:pt x="408484" y="1105687"/>
                  </a:lnTo>
                  <a:lnTo>
                    <a:pt x="452776" y="1116408"/>
                  </a:lnTo>
                  <a:lnTo>
                    <a:pt x="497759" y="1123533"/>
                  </a:lnTo>
                  <a:lnTo>
                    <a:pt x="543197" y="1127025"/>
                  </a:lnTo>
                  <a:lnTo>
                    <a:pt x="588855" y="1126847"/>
                  </a:lnTo>
                  <a:lnTo>
                    <a:pt x="634495" y="1122960"/>
                  </a:lnTo>
                  <a:lnTo>
                    <a:pt x="679882" y="1115329"/>
                  </a:lnTo>
                  <a:lnTo>
                    <a:pt x="724779" y="1103915"/>
                  </a:lnTo>
                  <a:lnTo>
                    <a:pt x="768952" y="1088680"/>
                  </a:lnTo>
                  <a:lnTo>
                    <a:pt x="812163" y="1069589"/>
                  </a:lnTo>
                  <a:lnTo>
                    <a:pt x="854176" y="1046602"/>
                  </a:lnTo>
                  <a:lnTo>
                    <a:pt x="894756" y="1019683"/>
                  </a:lnTo>
                  <a:lnTo>
                    <a:pt x="729021" y="791718"/>
                  </a:lnTo>
                  <a:lnTo>
                    <a:pt x="691197" y="814865"/>
                  </a:lnTo>
                  <a:lnTo>
                    <a:pt x="650456" y="831738"/>
                  </a:lnTo>
                  <a:lnTo>
                    <a:pt x="607595" y="842063"/>
                  </a:lnTo>
                  <a:lnTo>
                    <a:pt x="563413" y="845566"/>
                  </a:lnTo>
                  <a:lnTo>
                    <a:pt x="517683" y="841875"/>
                  </a:lnTo>
                  <a:lnTo>
                    <a:pt x="474302" y="831191"/>
                  </a:lnTo>
                  <a:lnTo>
                    <a:pt x="433850" y="814094"/>
                  </a:lnTo>
                  <a:lnTo>
                    <a:pt x="396907" y="791165"/>
                  </a:lnTo>
                  <a:lnTo>
                    <a:pt x="364055" y="762984"/>
                  </a:lnTo>
                  <a:lnTo>
                    <a:pt x="335874" y="730132"/>
                  </a:lnTo>
                  <a:lnTo>
                    <a:pt x="312945" y="693189"/>
                  </a:lnTo>
                  <a:lnTo>
                    <a:pt x="295848" y="652737"/>
                  </a:lnTo>
                  <a:lnTo>
                    <a:pt x="285164" y="609355"/>
                  </a:lnTo>
                  <a:lnTo>
                    <a:pt x="281473" y="563626"/>
                  </a:lnTo>
                  <a:lnTo>
                    <a:pt x="285164" y="517930"/>
                  </a:lnTo>
                  <a:lnTo>
                    <a:pt x="295848" y="474576"/>
                  </a:lnTo>
                  <a:lnTo>
                    <a:pt x="312945" y="434145"/>
                  </a:lnTo>
                  <a:lnTo>
                    <a:pt x="335874" y="397219"/>
                  </a:lnTo>
                  <a:lnTo>
                    <a:pt x="364055" y="364378"/>
                  </a:lnTo>
                  <a:lnTo>
                    <a:pt x="396907" y="336205"/>
                  </a:lnTo>
                  <a:lnTo>
                    <a:pt x="433850" y="313280"/>
                  </a:lnTo>
                  <a:lnTo>
                    <a:pt x="474302" y="296186"/>
                  </a:lnTo>
                  <a:lnTo>
                    <a:pt x="517683" y="285503"/>
                  </a:lnTo>
                  <a:lnTo>
                    <a:pt x="563413" y="281813"/>
                  </a:lnTo>
                  <a:lnTo>
                    <a:pt x="563413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71423" y="4495038"/>
              <a:ext cx="895350" cy="1127125"/>
            </a:xfrm>
            <a:custGeom>
              <a:avLst/>
              <a:gdLst/>
              <a:ahLst/>
              <a:cxnLst/>
              <a:rect l="l" t="t" r="r" b="b"/>
              <a:pathLst>
                <a:path w="895350" h="1127125">
                  <a:moveTo>
                    <a:pt x="894756" y="1019683"/>
                  </a:moveTo>
                  <a:lnTo>
                    <a:pt x="854176" y="1046602"/>
                  </a:lnTo>
                  <a:lnTo>
                    <a:pt x="812163" y="1069589"/>
                  </a:lnTo>
                  <a:lnTo>
                    <a:pt x="768952" y="1088680"/>
                  </a:lnTo>
                  <a:lnTo>
                    <a:pt x="724779" y="1103915"/>
                  </a:lnTo>
                  <a:lnTo>
                    <a:pt x="679882" y="1115329"/>
                  </a:lnTo>
                  <a:lnTo>
                    <a:pt x="634495" y="1122960"/>
                  </a:lnTo>
                  <a:lnTo>
                    <a:pt x="588855" y="1126847"/>
                  </a:lnTo>
                  <a:lnTo>
                    <a:pt x="543197" y="1127025"/>
                  </a:lnTo>
                  <a:lnTo>
                    <a:pt x="497759" y="1123533"/>
                  </a:lnTo>
                  <a:lnTo>
                    <a:pt x="452776" y="1116408"/>
                  </a:lnTo>
                  <a:lnTo>
                    <a:pt x="408484" y="1105687"/>
                  </a:lnTo>
                  <a:lnTo>
                    <a:pt x="365119" y="1091408"/>
                  </a:lnTo>
                  <a:lnTo>
                    <a:pt x="322917" y="1073608"/>
                  </a:lnTo>
                  <a:lnTo>
                    <a:pt x="282115" y="1052325"/>
                  </a:lnTo>
                  <a:lnTo>
                    <a:pt x="242948" y="1027596"/>
                  </a:lnTo>
                  <a:lnTo>
                    <a:pt x="205652" y="999458"/>
                  </a:lnTo>
                  <a:lnTo>
                    <a:pt x="170465" y="967950"/>
                  </a:lnTo>
                  <a:lnTo>
                    <a:pt x="137621" y="933107"/>
                  </a:lnTo>
                  <a:lnTo>
                    <a:pt x="107356" y="894969"/>
                  </a:lnTo>
                  <a:lnTo>
                    <a:pt x="80438" y="854407"/>
                  </a:lnTo>
                  <a:lnTo>
                    <a:pt x="57451" y="812407"/>
                  </a:lnTo>
                  <a:lnTo>
                    <a:pt x="38359" y="769207"/>
                  </a:lnTo>
                  <a:lnTo>
                    <a:pt x="23122" y="725042"/>
                  </a:lnTo>
                  <a:lnTo>
                    <a:pt x="11705" y="680149"/>
                  </a:lnTo>
                  <a:lnTo>
                    <a:pt x="4071" y="634763"/>
                  </a:lnTo>
                  <a:lnTo>
                    <a:pt x="181" y="589123"/>
                  </a:lnTo>
                  <a:lnTo>
                    <a:pt x="0" y="543463"/>
                  </a:lnTo>
                  <a:lnTo>
                    <a:pt x="3488" y="498021"/>
                  </a:lnTo>
                  <a:lnTo>
                    <a:pt x="10610" y="453033"/>
                  </a:lnTo>
                  <a:lnTo>
                    <a:pt x="21329" y="408735"/>
                  </a:lnTo>
                  <a:lnTo>
                    <a:pt x="35606" y="365364"/>
                  </a:lnTo>
                  <a:lnTo>
                    <a:pt x="53405" y="323155"/>
                  </a:lnTo>
                  <a:lnTo>
                    <a:pt x="74688" y="282347"/>
                  </a:lnTo>
                  <a:lnTo>
                    <a:pt x="99419" y="243174"/>
                  </a:lnTo>
                  <a:lnTo>
                    <a:pt x="127560" y="205873"/>
                  </a:lnTo>
                  <a:lnTo>
                    <a:pt x="159073" y="170681"/>
                  </a:lnTo>
                  <a:lnTo>
                    <a:pt x="193923" y="137834"/>
                  </a:lnTo>
                  <a:lnTo>
                    <a:pt x="232070" y="107568"/>
                  </a:lnTo>
                  <a:lnTo>
                    <a:pt x="274484" y="79576"/>
                  </a:lnTo>
                  <a:lnTo>
                    <a:pt x="319020" y="55641"/>
                  </a:lnTo>
                  <a:lnTo>
                    <a:pt x="365388" y="35853"/>
                  </a:lnTo>
                  <a:lnTo>
                    <a:pt x="413300" y="20304"/>
                  </a:lnTo>
                  <a:lnTo>
                    <a:pt x="462468" y="9084"/>
                  </a:lnTo>
                  <a:lnTo>
                    <a:pt x="512602" y="2286"/>
                  </a:lnTo>
                  <a:lnTo>
                    <a:pt x="563413" y="0"/>
                  </a:lnTo>
                  <a:lnTo>
                    <a:pt x="563413" y="281813"/>
                  </a:lnTo>
                  <a:lnTo>
                    <a:pt x="517683" y="285503"/>
                  </a:lnTo>
                  <a:lnTo>
                    <a:pt x="474302" y="296186"/>
                  </a:lnTo>
                  <a:lnTo>
                    <a:pt x="433850" y="313280"/>
                  </a:lnTo>
                  <a:lnTo>
                    <a:pt x="396907" y="336205"/>
                  </a:lnTo>
                  <a:lnTo>
                    <a:pt x="364055" y="364378"/>
                  </a:lnTo>
                  <a:lnTo>
                    <a:pt x="335874" y="397219"/>
                  </a:lnTo>
                  <a:lnTo>
                    <a:pt x="312945" y="434145"/>
                  </a:lnTo>
                  <a:lnTo>
                    <a:pt x="295848" y="474576"/>
                  </a:lnTo>
                  <a:lnTo>
                    <a:pt x="285164" y="517930"/>
                  </a:lnTo>
                  <a:lnTo>
                    <a:pt x="281473" y="563626"/>
                  </a:lnTo>
                  <a:lnTo>
                    <a:pt x="285164" y="609355"/>
                  </a:lnTo>
                  <a:lnTo>
                    <a:pt x="295848" y="652737"/>
                  </a:lnTo>
                  <a:lnTo>
                    <a:pt x="312945" y="693189"/>
                  </a:lnTo>
                  <a:lnTo>
                    <a:pt x="335874" y="730132"/>
                  </a:lnTo>
                  <a:lnTo>
                    <a:pt x="364055" y="762984"/>
                  </a:lnTo>
                  <a:lnTo>
                    <a:pt x="396907" y="791165"/>
                  </a:lnTo>
                  <a:lnTo>
                    <a:pt x="433850" y="814094"/>
                  </a:lnTo>
                  <a:lnTo>
                    <a:pt x="474302" y="831191"/>
                  </a:lnTo>
                  <a:lnTo>
                    <a:pt x="517683" y="841875"/>
                  </a:lnTo>
                  <a:lnTo>
                    <a:pt x="563413" y="845566"/>
                  </a:lnTo>
                  <a:lnTo>
                    <a:pt x="607595" y="842063"/>
                  </a:lnTo>
                  <a:lnTo>
                    <a:pt x="650456" y="831738"/>
                  </a:lnTo>
                  <a:lnTo>
                    <a:pt x="691197" y="814865"/>
                  </a:lnTo>
                  <a:lnTo>
                    <a:pt x="729021" y="791718"/>
                  </a:lnTo>
                  <a:lnTo>
                    <a:pt x="894756" y="1019683"/>
                  </a:lnTo>
                  <a:close/>
                </a:path>
              </a:pathLst>
            </a:custGeom>
            <a:ln w="9525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32476" y="5189220"/>
              <a:ext cx="200025" cy="13970"/>
            </a:xfrm>
            <a:custGeom>
              <a:avLst/>
              <a:gdLst/>
              <a:ahLst/>
              <a:cxnLst/>
              <a:rect l="l" t="t" r="r" b="b"/>
              <a:pathLst>
                <a:path w="200025" h="13970">
                  <a:moveTo>
                    <a:pt x="199644" y="0"/>
                  </a:moveTo>
                  <a:lnTo>
                    <a:pt x="57912" y="13715"/>
                  </a:lnTo>
                  <a:lnTo>
                    <a:pt x="0" y="1371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30517" y="4487671"/>
            <a:ext cx="2768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latin typeface="Trebuchet MS"/>
                <a:cs typeface="Trebuchet MS"/>
              </a:rPr>
              <a:t>40%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33517" y="5105222"/>
            <a:ext cx="27686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latin typeface="Trebuchet MS"/>
                <a:cs typeface="Trebuchet MS"/>
              </a:rPr>
              <a:t>60%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167181" y="4609909"/>
            <a:ext cx="80010" cy="78105"/>
            <a:chOff x="7167181" y="4609909"/>
            <a:chExt cx="80010" cy="78105"/>
          </a:xfrm>
        </p:grpSpPr>
        <p:sp>
          <p:nvSpPr>
            <p:cNvPr id="41" name="object 41"/>
            <p:cNvSpPr/>
            <p:nvPr/>
          </p:nvSpPr>
          <p:spPr>
            <a:xfrm>
              <a:off x="7171943" y="4614671"/>
              <a:ext cx="70485" cy="68580"/>
            </a:xfrm>
            <a:custGeom>
              <a:avLst/>
              <a:gdLst/>
              <a:ahLst/>
              <a:cxnLst/>
              <a:rect l="l" t="t" r="r" b="b"/>
              <a:pathLst>
                <a:path w="70484" h="68579">
                  <a:moveTo>
                    <a:pt x="70103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70103" y="68579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71943" y="4614671"/>
              <a:ext cx="70485" cy="68580"/>
            </a:xfrm>
            <a:custGeom>
              <a:avLst/>
              <a:gdLst/>
              <a:ahLst/>
              <a:cxnLst/>
              <a:rect l="l" t="t" r="r" b="b"/>
              <a:pathLst>
                <a:path w="70484" h="68579">
                  <a:moveTo>
                    <a:pt x="0" y="68579"/>
                  </a:moveTo>
                  <a:lnTo>
                    <a:pt x="70103" y="68579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68579"/>
                  </a:lnTo>
                  <a:close/>
                </a:path>
              </a:pathLst>
            </a:custGeom>
            <a:ln w="9525">
              <a:solidFill>
                <a:srgbClr val="FF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260081" y="4545583"/>
            <a:ext cx="4337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Trebuchet MS"/>
                <a:cs typeface="Trebuchet MS"/>
              </a:rPr>
              <a:t>C</a:t>
            </a:r>
            <a:r>
              <a:rPr sz="1050" b="1" spc="-10" dirty="0">
                <a:latin typeface="Trebuchet MS"/>
                <a:cs typeface="Trebuchet MS"/>
              </a:rPr>
              <a:t>o</a:t>
            </a:r>
            <a:r>
              <a:rPr sz="1050" b="1" spc="-5" dirty="0">
                <a:latin typeface="Trebuchet MS"/>
                <a:cs typeface="Trebuchet MS"/>
              </a:rPr>
              <a:t>pi</a:t>
            </a:r>
            <a:r>
              <a:rPr sz="1050" b="1" spc="-10" dirty="0">
                <a:latin typeface="Trebuchet MS"/>
                <a:cs typeface="Trebuchet MS"/>
              </a:rPr>
              <a:t>e</a:t>
            </a:r>
            <a:r>
              <a:rPr sz="1050" b="1" dirty="0">
                <a:latin typeface="Trebuchet MS"/>
                <a:cs typeface="Trebuchet MS"/>
              </a:rPr>
              <a:t>r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167181" y="5003101"/>
            <a:ext cx="80010" cy="80010"/>
            <a:chOff x="7167181" y="5003101"/>
            <a:chExt cx="80010" cy="80010"/>
          </a:xfrm>
        </p:grpSpPr>
        <p:sp>
          <p:nvSpPr>
            <p:cNvPr id="45" name="object 45"/>
            <p:cNvSpPr/>
            <p:nvPr/>
          </p:nvSpPr>
          <p:spPr>
            <a:xfrm>
              <a:off x="7171943" y="5007864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70103" y="7010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71943" y="5007864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0" y="70104"/>
                  </a:moveTo>
                  <a:lnTo>
                    <a:pt x="70103" y="7010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0104"/>
                  </a:lnTo>
                  <a:close/>
                </a:path>
              </a:pathLst>
            </a:custGeom>
            <a:ln w="9525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260081" y="4939410"/>
            <a:ext cx="7258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latin typeface="Trebuchet MS"/>
                <a:cs typeface="Trebuchet MS"/>
              </a:rPr>
              <a:t>Non-Copier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79264" y="3739896"/>
            <a:ext cx="3456940" cy="300355"/>
          </a:xfrm>
          <a:custGeom>
            <a:avLst/>
            <a:gdLst/>
            <a:ahLst/>
            <a:cxnLst/>
            <a:rect l="l" t="t" r="r" b="b"/>
            <a:pathLst>
              <a:path w="3456940" h="300354">
                <a:moveTo>
                  <a:pt x="3406393" y="0"/>
                </a:moveTo>
                <a:lnTo>
                  <a:pt x="50037" y="0"/>
                </a:lnTo>
                <a:lnTo>
                  <a:pt x="30539" y="3925"/>
                </a:lnTo>
                <a:lnTo>
                  <a:pt x="14636" y="14636"/>
                </a:lnTo>
                <a:lnTo>
                  <a:pt x="3925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25" y="269688"/>
                </a:lnTo>
                <a:lnTo>
                  <a:pt x="14636" y="285591"/>
                </a:lnTo>
                <a:lnTo>
                  <a:pt x="30539" y="296302"/>
                </a:lnTo>
                <a:lnTo>
                  <a:pt x="50037" y="300227"/>
                </a:lnTo>
                <a:lnTo>
                  <a:pt x="3406393" y="300227"/>
                </a:lnTo>
                <a:lnTo>
                  <a:pt x="3425892" y="296302"/>
                </a:lnTo>
                <a:lnTo>
                  <a:pt x="3441795" y="285591"/>
                </a:lnTo>
                <a:lnTo>
                  <a:pt x="3452506" y="269688"/>
                </a:lnTo>
                <a:lnTo>
                  <a:pt x="3456432" y="250189"/>
                </a:lnTo>
                <a:lnTo>
                  <a:pt x="3456432" y="50037"/>
                </a:lnTo>
                <a:lnTo>
                  <a:pt x="3452506" y="30539"/>
                </a:lnTo>
                <a:lnTo>
                  <a:pt x="3441795" y="14636"/>
                </a:lnTo>
                <a:lnTo>
                  <a:pt x="3425892" y="3925"/>
                </a:lnTo>
                <a:lnTo>
                  <a:pt x="3406393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151246" y="3730497"/>
            <a:ext cx="271208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Copier</a:t>
            </a:r>
            <a:r>
              <a:rPr sz="14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vs</a:t>
            </a:r>
            <a:r>
              <a:rPr sz="14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Non-Copier</a:t>
            </a:r>
            <a:r>
              <a:rPr sz="145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-5" dirty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sz="145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5" dirty="0">
                <a:solidFill>
                  <a:srgbClr val="FFFFFF"/>
                </a:solidFill>
                <a:latin typeface="Calibri"/>
                <a:cs typeface="Calibri"/>
              </a:rPr>
              <a:t>Mix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103375" y="4383214"/>
            <a:ext cx="3670300" cy="1207135"/>
            <a:chOff x="1103375" y="4383214"/>
            <a:chExt cx="3670300" cy="1207135"/>
          </a:xfrm>
        </p:grpSpPr>
        <p:sp>
          <p:nvSpPr>
            <p:cNvPr id="51" name="object 51"/>
            <p:cNvSpPr/>
            <p:nvPr/>
          </p:nvSpPr>
          <p:spPr>
            <a:xfrm>
              <a:off x="1322832" y="4521708"/>
              <a:ext cx="3230880" cy="1065530"/>
            </a:xfrm>
            <a:custGeom>
              <a:avLst/>
              <a:gdLst/>
              <a:ahLst/>
              <a:cxnLst/>
              <a:rect l="l" t="t" r="r" b="b"/>
              <a:pathLst>
                <a:path w="3230879" h="1065529">
                  <a:moveTo>
                    <a:pt x="294132" y="149352"/>
                  </a:moveTo>
                  <a:lnTo>
                    <a:pt x="0" y="149352"/>
                  </a:lnTo>
                  <a:lnTo>
                    <a:pt x="0" y="1065276"/>
                  </a:lnTo>
                  <a:lnTo>
                    <a:pt x="294132" y="1065276"/>
                  </a:lnTo>
                  <a:lnTo>
                    <a:pt x="294132" y="149352"/>
                  </a:lnTo>
                  <a:close/>
                </a:path>
                <a:path w="3230879" h="1065529">
                  <a:moveTo>
                    <a:pt x="1028700" y="0"/>
                  </a:moveTo>
                  <a:lnTo>
                    <a:pt x="734568" y="0"/>
                  </a:lnTo>
                  <a:lnTo>
                    <a:pt x="734568" y="1065276"/>
                  </a:lnTo>
                  <a:lnTo>
                    <a:pt x="1028700" y="1065276"/>
                  </a:lnTo>
                  <a:lnTo>
                    <a:pt x="1028700" y="0"/>
                  </a:lnTo>
                  <a:close/>
                </a:path>
                <a:path w="3230879" h="1065529">
                  <a:moveTo>
                    <a:pt x="1763268" y="79248"/>
                  </a:moveTo>
                  <a:lnTo>
                    <a:pt x="1469136" y="79248"/>
                  </a:lnTo>
                  <a:lnTo>
                    <a:pt x="1469136" y="1065276"/>
                  </a:lnTo>
                  <a:lnTo>
                    <a:pt x="1763268" y="1065276"/>
                  </a:lnTo>
                  <a:lnTo>
                    <a:pt x="1763268" y="79248"/>
                  </a:lnTo>
                  <a:close/>
                </a:path>
                <a:path w="3230879" h="1065529">
                  <a:moveTo>
                    <a:pt x="2496312" y="312420"/>
                  </a:moveTo>
                  <a:lnTo>
                    <a:pt x="2203704" y="312420"/>
                  </a:lnTo>
                  <a:lnTo>
                    <a:pt x="2203704" y="1065276"/>
                  </a:lnTo>
                  <a:lnTo>
                    <a:pt x="2496312" y="1065276"/>
                  </a:lnTo>
                  <a:lnTo>
                    <a:pt x="2496312" y="312420"/>
                  </a:lnTo>
                  <a:close/>
                </a:path>
                <a:path w="3230879" h="1065529">
                  <a:moveTo>
                    <a:pt x="3230880" y="18288"/>
                  </a:moveTo>
                  <a:lnTo>
                    <a:pt x="2936748" y="18288"/>
                  </a:lnTo>
                  <a:lnTo>
                    <a:pt x="2936748" y="1065276"/>
                  </a:lnTo>
                  <a:lnTo>
                    <a:pt x="3230880" y="1065276"/>
                  </a:lnTo>
                  <a:lnTo>
                    <a:pt x="3230880" y="18288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03375" y="5586984"/>
              <a:ext cx="3670300" cy="0"/>
            </a:xfrm>
            <a:custGeom>
              <a:avLst/>
              <a:gdLst/>
              <a:ahLst/>
              <a:cxnLst/>
              <a:rect l="l" t="t" r="r" b="b"/>
              <a:pathLst>
                <a:path w="3670300">
                  <a:moveTo>
                    <a:pt x="0" y="0"/>
                  </a:moveTo>
                  <a:lnTo>
                    <a:pt x="3669791" y="0"/>
                  </a:lnTo>
                </a:path>
              </a:pathLst>
            </a:custGeom>
            <a:ln w="6350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69897" y="4397502"/>
              <a:ext cx="2936875" cy="426720"/>
            </a:xfrm>
            <a:custGeom>
              <a:avLst/>
              <a:gdLst/>
              <a:ahLst/>
              <a:cxnLst/>
              <a:rect l="l" t="t" r="r" b="b"/>
              <a:pathLst>
                <a:path w="2936875" h="426720">
                  <a:moveTo>
                    <a:pt x="0" y="164592"/>
                  </a:moveTo>
                  <a:lnTo>
                    <a:pt x="734568" y="0"/>
                  </a:lnTo>
                  <a:lnTo>
                    <a:pt x="1469136" y="112775"/>
                  </a:lnTo>
                  <a:lnTo>
                    <a:pt x="2202179" y="359664"/>
                  </a:lnTo>
                  <a:lnTo>
                    <a:pt x="2936748" y="426720"/>
                  </a:lnTo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384273" y="5200270"/>
            <a:ext cx="172720" cy="32448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8579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131033" y="5200270"/>
            <a:ext cx="172720" cy="32448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9970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52520" y="5200270"/>
            <a:ext cx="172720" cy="32448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9225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74007" y="5213732"/>
            <a:ext cx="172720" cy="32448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7041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21021" y="5240530"/>
            <a:ext cx="172720" cy="32448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9800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78763" y="4306061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32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12695" y="4143883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37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1%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747010" y="4254753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33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6%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456559" y="4430395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25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9%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215510" y="4447794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23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8%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307338" y="5647131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34388" y="5647131"/>
            <a:ext cx="1268095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95"/>
              </a:spcBef>
              <a:tabLst>
                <a:tab pos="953769" algn="l"/>
              </a:tabLst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19</a:t>
            </a:r>
            <a:r>
              <a:rPr sz="1000" b="1" dirty="0">
                <a:latin typeface="Trebuchet MS"/>
                <a:cs typeface="Trebuchet MS"/>
              </a:rPr>
              <a:t>	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20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000" b="1" spc="-5" dirty="0">
                <a:latin typeface="Trebuchet MS"/>
                <a:cs typeface="Trebuchet MS"/>
              </a:rPr>
              <a:t>Sales</a:t>
            </a:r>
            <a:r>
              <a:rPr sz="1000" b="1" spc="-25" dirty="0">
                <a:latin typeface="Trebuchet MS"/>
                <a:cs typeface="Trebuchet MS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(in</a:t>
            </a:r>
            <a:r>
              <a:rPr sz="1000" b="1" spc="-2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INR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million)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577339" y="5964935"/>
            <a:ext cx="243840" cy="67310"/>
          </a:xfrm>
          <a:custGeom>
            <a:avLst/>
            <a:gdLst/>
            <a:ahLst/>
            <a:cxnLst/>
            <a:rect l="l" t="t" r="r" b="b"/>
            <a:pathLst>
              <a:path w="243839" h="67310">
                <a:moveTo>
                  <a:pt x="243840" y="0"/>
                </a:moveTo>
                <a:lnTo>
                  <a:pt x="0" y="0"/>
                </a:lnTo>
                <a:lnTo>
                  <a:pt x="0" y="67055"/>
                </a:lnTo>
                <a:lnTo>
                  <a:pt x="243840" y="67055"/>
                </a:lnTo>
                <a:lnTo>
                  <a:pt x="243840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49573" y="5999226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509898" y="5647131"/>
            <a:ext cx="1061085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734060" algn="l"/>
              </a:tabLst>
            </a:pPr>
            <a:r>
              <a:rPr sz="1000" b="1" spc="-5" dirty="0">
                <a:latin typeface="Trebuchet MS"/>
                <a:cs typeface="Trebuchet MS"/>
              </a:rPr>
              <a:t>FY21	FY22</a:t>
            </a:r>
            <a:endParaRPr sz="1000">
              <a:latin typeface="Trebuchet MS"/>
              <a:cs typeface="Trebuchet MS"/>
            </a:endParaRPr>
          </a:p>
          <a:p>
            <a:pPr marL="48895" algn="ctr">
              <a:lnSpc>
                <a:spcPct val="100000"/>
              </a:lnSpc>
              <a:spcBef>
                <a:spcPts val="800"/>
              </a:spcBef>
            </a:pPr>
            <a:r>
              <a:rPr sz="1000" b="1" spc="-5" dirty="0">
                <a:latin typeface="Trebuchet MS"/>
                <a:cs typeface="Trebuchet MS"/>
              </a:rPr>
              <a:t>EBIT</a:t>
            </a:r>
            <a:r>
              <a:rPr sz="1000" b="1" spc="-4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Margin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73440" y="3739896"/>
            <a:ext cx="3456940" cy="300355"/>
          </a:xfrm>
          <a:custGeom>
            <a:avLst/>
            <a:gdLst/>
            <a:ahLst/>
            <a:cxnLst/>
            <a:rect l="l" t="t" r="r" b="b"/>
            <a:pathLst>
              <a:path w="3456940" h="300354">
                <a:moveTo>
                  <a:pt x="3406393" y="0"/>
                </a:moveTo>
                <a:lnTo>
                  <a:pt x="50037" y="0"/>
                </a:lnTo>
                <a:lnTo>
                  <a:pt x="30539" y="3925"/>
                </a:lnTo>
                <a:lnTo>
                  <a:pt x="14636" y="14636"/>
                </a:lnTo>
                <a:lnTo>
                  <a:pt x="3925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25" y="269688"/>
                </a:lnTo>
                <a:lnTo>
                  <a:pt x="14636" y="285591"/>
                </a:lnTo>
                <a:lnTo>
                  <a:pt x="30539" y="296302"/>
                </a:lnTo>
                <a:lnTo>
                  <a:pt x="50037" y="300227"/>
                </a:lnTo>
                <a:lnTo>
                  <a:pt x="3406393" y="300227"/>
                </a:lnTo>
                <a:lnTo>
                  <a:pt x="3425892" y="296302"/>
                </a:lnTo>
                <a:lnTo>
                  <a:pt x="3441795" y="285591"/>
                </a:lnTo>
                <a:lnTo>
                  <a:pt x="3452506" y="269688"/>
                </a:lnTo>
                <a:lnTo>
                  <a:pt x="3456431" y="250189"/>
                </a:lnTo>
                <a:lnTo>
                  <a:pt x="3456431" y="50037"/>
                </a:lnTo>
                <a:lnTo>
                  <a:pt x="3452506" y="30539"/>
                </a:lnTo>
                <a:lnTo>
                  <a:pt x="3441795" y="14636"/>
                </a:lnTo>
                <a:lnTo>
                  <a:pt x="3425892" y="3925"/>
                </a:lnTo>
                <a:lnTo>
                  <a:pt x="3406393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662796" y="3730497"/>
            <a:ext cx="3094355" cy="531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10"/>
              </a:spcBef>
            </a:pP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Capacity</a:t>
            </a:r>
            <a:r>
              <a:rPr sz="14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Utilization</a:t>
            </a:r>
            <a:r>
              <a:rPr sz="145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-15" dirty="0">
                <a:solidFill>
                  <a:srgbClr val="FFFFFF"/>
                </a:solidFill>
                <a:latin typeface="Calibri"/>
                <a:cs typeface="Calibri"/>
              </a:rPr>
              <a:t>(Tonnage</a:t>
            </a:r>
            <a:r>
              <a:rPr sz="14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dirty="0">
                <a:solidFill>
                  <a:srgbClr val="FFFFFF"/>
                </a:solidFill>
                <a:latin typeface="Calibri"/>
                <a:cs typeface="Calibri"/>
              </a:rPr>
              <a:t>Basis)</a:t>
            </a:r>
            <a:endParaRPr sz="1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35"/>
              </a:spcBef>
              <a:tabLst>
                <a:tab pos="720725" algn="l"/>
                <a:tab pos="2832100" algn="l"/>
              </a:tabLst>
            </a:pPr>
            <a:r>
              <a:rPr sz="1000" b="1" spc="-5" dirty="0">
                <a:latin typeface="Trebuchet MS"/>
                <a:cs typeface="Trebuchet MS"/>
              </a:rPr>
              <a:t>89%	89%	90%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62227" y="3739896"/>
            <a:ext cx="3456940" cy="300355"/>
          </a:xfrm>
          <a:custGeom>
            <a:avLst/>
            <a:gdLst/>
            <a:ahLst/>
            <a:cxnLst/>
            <a:rect l="l" t="t" r="r" b="b"/>
            <a:pathLst>
              <a:path w="3456940" h="300354">
                <a:moveTo>
                  <a:pt x="3406394" y="0"/>
                </a:moveTo>
                <a:lnTo>
                  <a:pt x="50037" y="0"/>
                </a:lnTo>
                <a:lnTo>
                  <a:pt x="30560" y="3925"/>
                </a:lnTo>
                <a:lnTo>
                  <a:pt x="14655" y="14636"/>
                </a:lnTo>
                <a:lnTo>
                  <a:pt x="3932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32" y="269688"/>
                </a:lnTo>
                <a:lnTo>
                  <a:pt x="14655" y="285591"/>
                </a:lnTo>
                <a:lnTo>
                  <a:pt x="30560" y="296302"/>
                </a:lnTo>
                <a:lnTo>
                  <a:pt x="50037" y="300227"/>
                </a:lnTo>
                <a:lnTo>
                  <a:pt x="3406394" y="300227"/>
                </a:lnTo>
                <a:lnTo>
                  <a:pt x="3425892" y="296302"/>
                </a:lnTo>
                <a:lnTo>
                  <a:pt x="3441795" y="285591"/>
                </a:lnTo>
                <a:lnTo>
                  <a:pt x="3452506" y="269688"/>
                </a:lnTo>
                <a:lnTo>
                  <a:pt x="3456432" y="250189"/>
                </a:lnTo>
                <a:lnTo>
                  <a:pt x="3456432" y="50037"/>
                </a:lnTo>
                <a:lnTo>
                  <a:pt x="3452506" y="30539"/>
                </a:lnTo>
                <a:lnTo>
                  <a:pt x="3441795" y="14636"/>
                </a:lnTo>
                <a:lnTo>
                  <a:pt x="3425892" y="3925"/>
                </a:lnTo>
                <a:lnTo>
                  <a:pt x="3406394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275077" y="3730878"/>
            <a:ext cx="103124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5" dirty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sz="14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5" dirty="0">
                <a:solidFill>
                  <a:srgbClr val="FFFFFF"/>
                </a:solidFill>
                <a:latin typeface="Calibri"/>
                <a:cs typeface="Calibri"/>
              </a:rPr>
              <a:t>Mix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048511" y="871727"/>
            <a:ext cx="3470275" cy="300355"/>
          </a:xfrm>
          <a:custGeom>
            <a:avLst/>
            <a:gdLst/>
            <a:ahLst/>
            <a:cxnLst/>
            <a:rect l="l" t="t" r="r" b="b"/>
            <a:pathLst>
              <a:path w="3470275" h="300355">
                <a:moveTo>
                  <a:pt x="3420110" y="0"/>
                </a:moveTo>
                <a:lnTo>
                  <a:pt x="50037" y="0"/>
                </a:lnTo>
                <a:lnTo>
                  <a:pt x="30560" y="3925"/>
                </a:lnTo>
                <a:lnTo>
                  <a:pt x="14655" y="14636"/>
                </a:lnTo>
                <a:lnTo>
                  <a:pt x="3932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32" y="269688"/>
                </a:lnTo>
                <a:lnTo>
                  <a:pt x="14655" y="285591"/>
                </a:lnTo>
                <a:lnTo>
                  <a:pt x="30560" y="296302"/>
                </a:lnTo>
                <a:lnTo>
                  <a:pt x="50037" y="300227"/>
                </a:lnTo>
                <a:lnTo>
                  <a:pt x="3420110" y="300227"/>
                </a:lnTo>
                <a:lnTo>
                  <a:pt x="3439608" y="296302"/>
                </a:lnTo>
                <a:lnTo>
                  <a:pt x="3455511" y="285591"/>
                </a:lnTo>
                <a:lnTo>
                  <a:pt x="3466222" y="269688"/>
                </a:lnTo>
                <a:lnTo>
                  <a:pt x="3470148" y="250189"/>
                </a:lnTo>
                <a:lnTo>
                  <a:pt x="3470148" y="50037"/>
                </a:lnTo>
                <a:lnTo>
                  <a:pt x="3466222" y="30539"/>
                </a:lnTo>
                <a:lnTo>
                  <a:pt x="3455511" y="14636"/>
                </a:lnTo>
                <a:lnTo>
                  <a:pt x="3439608" y="3925"/>
                </a:lnTo>
                <a:lnTo>
                  <a:pt x="3420110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268727" y="861441"/>
            <a:ext cx="103124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5" dirty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sz="14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b="1" spc="5" dirty="0">
                <a:solidFill>
                  <a:srgbClr val="FFFFFF"/>
                </a:solidFill>
                <a:latin typeface="Calibri"/>
                <a:cs typeface="Calibri"/>
              </a:rPr>
              <a:t>Mix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4317" y="4523069"/>
            <a:ext cx="265430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800" b="1" dirty="0"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Trebuchet MS"/>
              <a:cs typeface="Trebuchet MS"/>
            </a:endParaRPr>
          </a:p>
          <a:p>
            <a:pPr>
              <a:lnSpc>
                <a:spcPts val="1565"/>
              </a:lnSpc>
            </a:pPr>
            <a:r>
              <a:rPr sz="1800" b="1" dirty="0">
                <a:latin typeface="Trebuchet MS"/>
                <a:cs typeface="Trebuchet MS"/>
              </a:rPr>
              <a:t>ape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ts val="1205"/>
              </a:lnSpc>
            </a:pPr>
            <a:r>
              <a:rPr sz="1800" b="1" dirty="0">
                <a:latin typeface="Trebuchet MS"/>
                <a:cs typeface="Trebuchet MS"/>
              </a:rPr>
              <a:t>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31291" y="984503"/>
            <a:ext cx="384175" cy="2304415"/>
          </a:xfrm>
          <a:custGeom>
            <a:avLst/>
            <a:gdLst/>
            <a:ahLst/>
            <a:cxnLst/>
            <a:rect l="l" t="t" r="r" b="b"/>
            <a:pathLst>
              <a:path w="384175" h="2304415">
                <a:moveTo>
                  <a:pt x="384048" y="0"/>
                </a:moveTo>
                <a:lnTo>
                  <a:pt x="0" y="0"/>
                </a:lnTo>
                <a:lnTo>
                  <a:pt x="0" y="2304288"/>
                </a:lnTo>
                <a:lnTo>
                  <a:pt x="384048" y="2304288"/>
                </a:lnTo>
                <a:lnTo>
                  <a:pt x="384048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94317" y="1387316"/>
            <a:ext cx="265430" cy="150368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r>
              <a:rPr sz="1800" b="1" spc="-5" dirty="0">
                <a:latin typeface="Trebuchet MS"/>
                <a:cs typeface="Trebuchet MS"/>
              </a:rPr>
              <a:t>iles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41700"/>
              </a:lnSpc>
              <a:spcBef>
                <a:spcPts val="1839"/>
              </a:spcBef>
            </a:pPr>
            <a:r>
              <a:rPr sz="1800" b="1" dirty="0">
                <a:latin typeface="Trebuchet MS"/>
                <a:cs typeface="Trebuchet MS"/>
              </a:rPr>
              <a:t>ext T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ts val="2250"/>
              </a:lnSpc>
              <a:spcBef>
                <a:spcPts val="710"/>
              </a:spcBef>
            </a:pPr>
            <a:r>
              <a:rPr sz="1800" b="1" spc="-5" dirty="0">
                <a:latin typeface="Trebuchet MS"/>
                <a:cs typeface="Trebuchet MS"/>
              </a:rPr>
              <a:t>me </a:t>
            </a:r>
            <a:r>
              <a:rPr sz="1800" b="1" dirty="0">
                <a:latin typeface="Trebuchet MS"/>
                <a:cs typeface="Trebuchet MS"/>
              </a:rPr>
              <a:t>Ho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31291" y="6028944"/>
            <a:ext cx="384175" cy="288290"/>
          </a:xfrm>
          <a:custGeom>
            <a:avLst/>
            <a:gdLst/>
            <a:ahLst/>
            <a:cxnLst/>
            <a:rect l="l" t="t" r="r" b="b"/>
            <a:pathLst>
              <a:path w="384175" h="288289">
                <a:moveTo>
                  <a:pt x="336042" y="0"/>
                </a:moveTo>
                <a:lnTo>
                  <a:pt x="48006" y="0"/>
                </a:lnTo>
                <a:lnTo>
                  <a:pt x="29317" y="3771"/>
                </a:lnTo>
                <a:lnTo>
                  <a:pt x="14058" y="14058"/>
                </a:lnTo>
                <a:lnTo>
                  <a:pt x="3771" y="29317"/>
                </a:lnTo>
                <a:lnTo>
                  <a:pt x="0" y="48005"/>
                </a:lnTo>
                <a:lnTo>
                  <a:pt x="0" y="240029"/>
                </a:lnTo>
                <a:lnTo>
                  <a:pt x="3771" y="258718"/>
                </a:lnTo>
                <a:lnTo>
                  <a:pt x="14058" y="273977"/>
                </a:lnTo>
                <a:lnTo>
                  <a:pt x="29317" y="284264"/>
                </a:lnTo>
                <a:lnTo>
                  <a:pt x="48006" y="288035"/>
                </a:lnTo>
                <a:lnTo>
                  <a:pt x="336042" y="288035"/>
                </a:lnTo>
                <a:lnTo>
                  <a:pt x="354730" y="284264"/>
                </a:lnTo>
                <a:lnTo>
                  <a:pt x="369989" y="273977"/>
                </a:lnTo>
                <a:lnTo>
                  <a:pt x="380276" y="258718"/>
                </a:lnTo>
                <a:lnTo>
                  <a:pt x="384048" y="240029"/>
                </a:lnTo>
                <a:lnTo>
                  <a:pt x="384048" y="48005"/>
                </a:lnTo>
                <a:lnTo>
                  <a:pt x="380276" y="29317"/>
                </a:lnTo>
                <a:lnTo>
                  <a:pt x="369989" y="14058"/>
                </a:lnTo>
                <a:lnTo>
                  <a:pt x="354730" y="3771"/>
                </a:lnTo>
                <a:lnTo>
                  <a:pt x="33604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264400" y="6040627"/>
            <a:ext cx="544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Calibri"/>
                <a:cs typeface="Calibri"/>
              </a:rPr>
              <a:t>(FY</a:t>
            </a:r>
            <a:r>
              <a:rPr sz="1600" i="1" spc="-15" dirty="0">
                <a:latin typeface="Calibri"/>
                <a:cs typeface="Calibri"/>
              </a:rPr>
              <a:t>2</a:t>
            </a:r>
            <a:r>
              <a:rPr sz="1600" i="1" spc="-10" dirty="0">
                <a:latin typeface="Calibri"/>
                <a:cs typeface="Calibri"/>
              </a:rPr>
              <a:t>2</a:t>
            </a:r>
            <a:r>
              <a:rPr sz="1600" i="1" spc="-5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31291" y="3672840"/>
            <a:ext cx="384175" cy="2304415"/>
          </a:xfrm>
          <a:custGeom>
            <a:avLst/>
            <a:gdLst/>
            <a:ahLst/>
            <a:cxnLst/>
            <a:rect l="l" t="t" r="r" b="b"/>
            <a:pathLst>
              <a:path w="384175" h="2304415">
                <a:moveTo>
                  <a:pt x="384048" y="0"/>
                </a:moveTo>
                <a:lnTo>
                  <a:pt x="0" y="0"/>
                </a:lnTo>
                <a:lnTo>
                  <a:pt x="0" y="2304288"/>
                </a:lnTo>
                <a:lnTo>
                  <a:pt x="384048" y="2304288"/>
                </a:lnTo>
                <a:lnTo>
                  <a:pt x="384048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81617" y="4510369"/>
            <a:ext cx="29083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b="1" spc="-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8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31291" y="1040891"/>
            <a:ext cx="384175" cy="2304415"/>
          </a:xfrm>
          <a:custGeom>
            <a:avLst/>
            <a:gdLst/>
            <a:ahLst/>
            <a:cxnLst/>
            <a:rect l="l" t="t" r="r" b="b"/>
            <a:pathLst>
              <a:path w="384175" h="2304415">
                <a:moveTo>
                  <a:pt x="384048" y="0"/>
                </a:moveTo>
                <a:lnTo>
                  <a:pt x="0" y="0"/>
                </a:lnTo>
                <a:lnTo>
                  <a:pt x="0" y="2304288"/>
                </a:lnTo>
                <a:lnTo>
                  <a:pt x="384048" y="2304288"/>
                </a:lnTo>
                <a:lnTo>
                  <a:pt x="384048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481617" y="1767965"/>
            <a:ext cx="290830" cy="8528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b="1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ex</a:t>
            </a:r>
            <a:r>
              <a:rPr sz="1800" b="1" spc="-5" dirty="0">
                <a:solidFill>
                  <a:srgbClr val="FFFFFF"/>
                </a:solidFill>
                <a:latin typeface="Trebuchet MS"/>
                <a:cs typeface="Trebuchet MS"/>
              </a:rPr>
              <a:t>tiles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757928" y="2363723"/>
            <a:ext cx="3520440" cy="613410"/>
            <a:chOff x="4757928" y="2363723"/>
            <a:chExt cx="3520440" cy="613410"/>
          </a:xfrm>
        </p:grpSpPr>
        <p:sp>
          <p:nvSpPr>
            <p:cNvPr id="85" name="object 85"/>
            <p:cNvSpPr/>
            <p:nvPr/>
          </p:nvSpPr>
          <p:spPr>
            <a:xfrm>
              <a:off x="4931664" y="2363723"/>
              <a:ext cx="3173095" cy="608330"/>
            </a:xfrm>
            <a:custGeom>
              <a:avLst/>
              <a:gdLst/>
              <a:ahLst/>
              <a:cxnLst/>
              <a:rect l="l" t="t" r="r" b="b"/>
              <a:pathLst>
                <a:path w="3173095" h="608330">
                  <a:moveTo>
                    <a:pt x="356616" y="0"/>
                  </a:moveTo>
                  <a:lnTo>
                    <a:pt x="0" y="0"/>
                  </a:lnTo>
                  <a:lnTo>
                    <a:pt x="0" y="608076"/>
                  </a:lnTo>
                  <a:lnTo>
                    <a:pt x="356616" y="608076"/>
                  </a:lnTo>
                  <a:lnTo>
                    <a:pt x="356616" y="0"/>
                  </a:lnTo>
                  <a:close/>
                </a:path>
                <a:path w="3173095" h="608330">
                  <a:moveTo>
                    <a:pt x="1060704" y="0"/>
                  </a:moveTo>
                  <a:lnTo>
                    <a:pt x="704088" y="0"/>
                  </a:lnTo>
                  <a:lnTo>
                    <a:pt x="704088" y="608076"/>
                  </a:lnTo>
                  <a:lnTo>
                    <a:pt x="1060704" y="608076"/>
                  </a:lnTo>
                  <a:lnTo>
                    <a:pt x="1060704" y="0"/>
                  </a:lnTo>
                  <a:close/>
                </a:path>
                <a:path w="3173095" h="608330">
                  <a:moveTo>
                    <a:pt x="1764792" y="0"/>
                  </a:moveTo>
                  <a:lnTo>
                    <a:pt x="1408176" y="0"/>
                  </a:lnTo>
                  <a:lnTo>
                    <a:pt x="1408176" y="608076"/>
                  </a:lnTo>
                  <a:lnTo>
                    <a:pt x="1764792" y="608076"/>
                  </a:lnTo>
                  <a:lnTo>
                    <a:pt x="1764792" y="0"/>
                  </a:lnTo>
                  <a:close/>
                </a:path>
                <a:path w="3173095" h="608330">
                  <a:moveTo>
                    <a:pt x="2468880" y="0"/>
                  </a:moveTo>
                  <a:lnTo>
                    <a:pt x="2112264" y="0"/>
                  </a:lnTo>
                  <a:lnTo>
                    <a:pt x="2112264" y="608076"/>
                  </a:lnTo>
                  <a:lnTo>
                    <a:pt x="2468880" y="608076"/>
                  </a:lnTo>
                  <a:lnTo>
                    <a:pt x="2468880" y="0"/>
                  </a:lnTo>
                  <a:close/>
                </a:path>
                <a:path w="3173095" h="608330">
                  <a:moveTo>
                    <a:pt x="3172968" y="0"/>
                  </a:moveTo>
                  <a:lnTo>
                    <a:pt x="2816352" y="0"/>
                  </a:lnTo>
                  <a:lnTo>
                    <a:pt x="2816352" y="608076"/>
                  </a:lnTo>
                  <a:lnTo>
                    <a:pt x="3172968" y="608076"/>
                  </a:lnTo>
                  <a:lnTo>
                    <a:pt x="3172968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757928" y="2971799"/>
              <a:ext cx="3520440" cy="0"/>
            </a:xfrm>
            <a:custGeom>
              <a:avLst/>
              <a:gdLst/>
              <a:ahLst/>
              <a:cxnLst/>
              <a:rect l="l" t="t" r="r" b="b"/>
              <a:pathLst>
                <a:path w="3520440">
                  <a:moveTo>
                    <a:pt x="0" y="0"/>
                  </a:moveTo>
                  <a:lnTo>
                    <a:pt x="352044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/>
          <p:nvPr/>
        </p:nvSpPr>
        <p:spPr>
          <a:xfrm>
            <a:off x="5110734" y="1558289"/>
            <a:ext cx="2814955" cy="370840"/>
          </a:xfrm>
          <a:custGeom>
            <a:avLst/>
            <a:gdLst/>
            <a:ahLst/>
            <a:cxnLst/>
            <a:rect l="l" t="t" r="r" b="b"/>
            <a:pathLst>
              <a:path w="2814954" h="370839">
                <a:moveTo>
                  <a:pt x="0" y="370332"/>
                </a:moveTo>
                <a:lnTo>
                  <a:pt x="702563" y="278892"/>
                </a:lnTo>
                <a:lnTo>
                  <a:pt x="1406651" y="301751"/>
                </a:lnTo>
                <a:lnTo>
                  <a:pt x="2110740" y="185927"/>
                </a:lnTo>
                <a:lnTo>
                  <a:pt x="2814827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5037682" y="2628717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90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728308" y="2615890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90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432396" y="2615890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90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136484" y="2615890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90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840572" y="2615890"/>
            <a:ext cx="172720" cy="2946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90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963414" y="1451610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45%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684646" y="1384808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49%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342379" y="1572005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48%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109586" y="1425955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53%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796021" y="1302258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61%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947284" y="2994151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651372" y="2994151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19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355841" y="2994151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059930" y="2994151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764018" y="2994151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445252" y="3351276"/>
            <a:ext cx="243840" cy="67310"/>
          </a:xfrm>
          <a:custGeom>
            <a:avLst/>
            <a:gdLst/>
            <a:ahLst/>
            <a:cxnLst/>
            <a:rect l="l" t="t" r="r" b="b"/>
            <a:pathLst>
              <a:path w="243839" h="67310">
                <a:moveTo>
                  <a:pt x="243839" y="0"/>
                </a:moveTo>
                <a:lnTo>
                  <a:pt x="0" y="0"/>
                </a:lnTo>
                <a:lnTo>
                  <a:pt x="0" y="67055"/>
                </a:lnTo>
                <a:lnTo>
                  <a:pt x="243839" y="67055"/>
                </a:lnTo>
                <a:lnTo>
                  <a:pt x="243839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5702553" y="3286455"/>
            <a:ext cx="533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Capacity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756654" y="338556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014464" y="3286455"/>
            <a:ext cx="643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Utilization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1132332" y="1889950"/>
            <a:ext cx="3350260" cy="1114425"/>
            <a:chOff x="1132332" y="1889950"/>
            <a:chExt cx="3350260" cy="1114425"/>
          </a:xfrm>
        </p:grpSpPr>
        <p:sp>
          <p:nvSpPr>
            <p:cNvPr id="108" name="object 108"/>
            <p:cNvSpPr/>
            <p:nvPr/>
          </p:nvSpPr>
          <p:spPr>
            <a:xfrm>
              <a:off x="1333500" y="1912619"/>
              <a:ext cx="2947670" cy="1088390"/>
            </a:xfrm>
            <a:custGeom>
              <a:avLst/>
              <a:gdLst/>
              <a:ahLst/>
              <a:cxnLst/>
              <a:rect l="l" t="t" r="r" b="b"/>
              <a:pathLst>
                <a:path w="2947670" h="1088389">
                  <a:moveTo>
                    <a:pt x="268224" y="396240"/>
                  </a:moveTo>
                  <a:lnTo>
                    <a:pt x="0" y="396240"/>
                  </a:lnTo>
                  <a:lnTo>
                    <a:pt x="0" y="1088136"/>
                  </a:lnTo>
                  <a:lnTo>
                    <a:pt x="268224" y="1088136"/>
                  </a:lnTo>
                  <a:lnTo>
                    <a:pt x="268224" y="396240"/>
                  </a:lnTo>
                  <a:close/>
                </a:path>
                <a:path w="2947670" h="1088389">
                  <a:moveTo>
                    <a:pt x="937260" y="315468"/>
                  </a:moveTo>
                  <a:lnTo>
                    <a:pt x="670560" y="315468"/>
                  </a:lnTo>
                  <a:lnTo>
                    <a:pt x="670560" y="1088136"/>
                  </a:lnTo>
                  <a:lnTo>
                    <a:pt x="937260" y="1088136"/>
                  </a:lnTo>
                  <a:lnTo>
                    <a:pt x="937260" y="315468"/>
                  </a:lnTo>
                  <a:close/>
                </a:path>
                <a:path w="2947670" h="1088389">
                  <a:moveTo>
                    <a:pt x="1607820" y="396240"/>
                  </a:moveTo>
                  <a:lnTo>
                    <a:pt x="1339596" y="396240"/>
                  </a:lnTo>
                  <a:lnTo>
                    <a:pt x="1339596" y="1088136"/>
                  </a:lnTo>
                  <a:lnTo>
                    <a:pt x="1607820" y="1088136"/>
                  </a:lnTo>
                  <a:lnTo>
                    <a:pt x="1607820" y="396240"/>
                  </a:lnTo>
                  <a:close/>
                </a:path>
                <a:path w="2947670" h="1088389">
                  <a:moveTo>
                    <a:pt x="2278380" y="390144"/>
                  </a:moveTo>
                  <a:lnTo>
                    <a:pt x="2010156" y="390144"/>
                  </a:lnTo>
                  <a:lnTo>
                    <a:pt x="2010156" y="1088136"/>
                  </a:lnTo>
                  <a:lnTo>
                    <a:pt x="2278380" y="1088136"/>
                  </a:lnTo>
                  <a:lnTo>
                    <a:pt x="2278380" y="390144"/>
                  </a:lnTo>
                  <a:close/>
                </a:path>
                <a:path w="2947670" h="1088389">
                  <a:moveTo>
                    <a:pt x="2947416" y="0"/>
                  </a:moveTo>
                  <a:lnTo>
                    <a:pt x="2679192" y="0"/>
                  </a:lnTo>
                  <a:lnTo>
                    <a:pt x="2679192" y="1088136"/>
                  </a:lnTo>
                  <a:lnTo>
                    <a:pt x="2947416" y="1088136"/>
                  </a:lnTo>
                  <a:lnTo>
                    <a:pt x="2947416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32332" y="3000755"/>
              <a:ext cx="3350260" cy="0"/>
            </a:xfrm>
            <a:custGeom>
              <a:avLst/>
              <a:gdLst/>
              <a:ahLst/>
              <a:cxnLst/>
              <a:rect l="l" t="t" r="r" b="b"/>
              <a:pathLst>
                <a:path w="3350260">
                  <a:moveTo>
                    <a:pt x="0" y="0"/>
                  </a:moveTo>
                  <a:lnTo>
                    <a:pt x="3349752" y="0"/>
                  </a:lnTo>
                </a:path>
              </a:pathLst>
            </a:custGeom>
            <a:ln w="6350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466850" y="1904238"/>
              <a:ext cx="2680970" cy="635635"/>
            </a:xfrm>
            <a:custGeom>
              <a:avLst/>
              <a:gdLst/>
              <a:ahLst/>
              <a:cxnLst/>
              <a:rect l="l" t="t" r="r" b="b"/>
              <a:pathLst>
                <a:path w="2680970" h="635635">
                  <a:moveTo>
                    <a:pt x="0" y="635508"/>
                  </a:moveTo>
                  <a:lnTo>
                    <a:pt x="670560" y="531876"/>
                  </a:lnTo>
                  <a:lnTo>
                    <a:pt x="1341120" y="531876"/>
                  </a:lnTo>
                  <a:lnTo>
                    <a:pt x="2010155" y="429767"/>
                  </a:lnTo>
                  <a:lnTo>
                    <a:pt x="2680716" y="0"/>
                  </a:lnTo>
                </a:path>
              </a:pathLst>
            </a:custGeom>
            <a:ln w="28574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381225" y="2540002"/>
            <a:ext cx="172720" cy="39878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37799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063088" y="2540002"/>
            <a:ext cx="172720" cy="39878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42229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721456" y="2540002"/>
            <a:ext cx="172720" cy="39878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37776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379824" y="2553464"/>
            <a:ext cx="172720" cy="39878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38161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061306" y="2580261"/>
            <a:ext cx="172720" cy="39878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59422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326769" y="2283332"/>
            <a:ext cx="281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6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996694" y="2180285"/>
            <a:ext cx="281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8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2654045" y="2180285"/>
            <a:ext cx="307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8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285871" y="2078227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10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956050" y="1647824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18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4%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304671" y="3060573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752726" y="3060573"/>
            <a:ext cx="1247140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95"/>
              </a:spcBef>
              <a:tabLst>
                <a:tab pos="904240" algn="l"/>
              </a:tabLst>
            </a:pPr>
            <a:r>
              <a:rPr sz="1000" b="1" spc="-5" dirty="0">
                <a:latin typeface="Trebuchet MS"/>
                <a:cs typeface="Trebuchet MS"/>
              </a:rPr>
              <a:t>FY19	FY20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000" b="1" spc="-5" dirty="0">
                <a:latin typeface="Trebuchet MS"/>
                <a:cs typeface="Trebuchet MS"/>
              </a:rPr>
              <a:t>Sales</a:t>
            </a:r>
            <a:r>
              <a:rPr sz="1000" b="1" spc="-25" dirty="0">
                <a:latin typeface="Trebuchet MS"/>
                <a:cs typeface="Trebuchet MS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(in</a:t>
            </a:r>
            <a:r>
              <a:rPr sz="1000" b="1" spc="-20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INR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million)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1495044" y="3380232"/>
            <a:ext cx="243840" cy="66040"/>
          </a:xfrm>
          <a:custGeom>
            <a:avLst/>
            <a:gdLst/>
            <a:ahLst/>
            <a:cxnLst/>
            <a:rect l="l" t="t" r="r" b="b"/>
            <a:pathLst>
              <a:path w="243839" h="66039">
                <a:moveTo>
                  <a:pt x="243839" y="0"/>
                </a:moveTo>
                <a:lnTo>
                  <a:pt x="0" y="0"/>
                </a:lnTo>
                <a:lnTo>
                  <a:pt x="0" y="65532"/>
                </a:lnTo>
                <a:lnTo>
                  <a:pt x="243839" y="65532"/>
                </a:lnTo>
                <a:lnTo>
                  <a:pt x="243839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63646" y="3412997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3314446" y="3060573"/>
            <a:ext cx="996950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82625" algn="l"/>
              </a:tabLst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21</a:t>
            </a:r>
            <a:r>
              <a:rPr sz="1000" b="1" dirty="0">
                <a:latin typeface="Trebuchet MS"/>
                <a:cs typeface="Trebuchet MS"/>
              </a:rPr>
              <a:t>	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22</a:t>
            </a:r>
            <a:endParaRPr sz="1000">
              <a:latin typeface="Trebuchet MS"/>
              <a:cs typeface="Trebuchet MS"/>
            </a:endParaRPr>
          </a:p>
          <a:p>
            <a:pPr marL="219075">
              <a:lnSpc>
                <a:spcPct val="100000"/>
              </a:lnSpc>
              <a:spcBef>
                <a:spcPts val="800"/>
              </a:spcBef>
            </a:pPr>
            <a:r>
              <a:rPr sz="1000" b="1" spc="-5" dirty="0">
                <a:latin typeface="Trebuchet MS"/>
                <a:cs typeface="Trebuchet MS"/>
              </a:rPr>
              <a:t>EBIT</a:t>
            </a:r>
            <a:r>
              <a:rPr sz="1000" b="1" spc="-4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Margin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8456676" y="4291774"/>
            <a:ext cx="3520440" cy="1346200"/>
            <a:chOff x="8456676" y="4291774"/>
            <a:chExt cx="3520440" cy="1346200"/>
          </a:xfrm>
        </p:grpSpPr>
        <p:sp>
          <p:nvSpPr>
            <p:cNvPr id="127" name="object 127"/>
            <p:cNvSpPr/>
            <p:nvPr/>
          </p:nvSpPr>
          <p:spPr>
            <a:xfrm>
              <a:off x="8630412" y="4895087"/>
              <a:ext cx="3173095" cy="737870"/>
            </a:xfrm>
            <a:custGeom>
              <a:avLst/>
              <a:gdLst/>
              <a:ahLst/>
              <a:cxnLst/>
              <a:rect l="l" t="t" r="r" b="b"/>
              <a:pathLst>
                <a:path w="3173095" h="737870">
                  <a:moveTo>
                    <a:pt x="356616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56616" y="737616"/>
                  </a:lnTo>
                  <a:lnTo>
                    <a:pt x="356616" y="0"/>
                  </a:lnTo>
                  <a:close/>
                </a:path>
                <a:path w="3173095" h="737870">
                  <a:moveTo>
                    <a:pt x="1060704" y="0"/>
                  </a:moveTo>
                  <a:lnTo>
                    <a:pt x="704088" y="0"/>
                  </a:lnTo>
                  <a:lnTo>
                    <a:pt x="704088" y="737616"/>
                  </a:lnTo>
                  <a:lnTo>
                    <a:pt x="1060704" y="737616"/>
                  </a:lnTo>
                  <a:lnTo>
                    <a:pt x="1060704" y="0"/>
                  </a:lnTo>
                  <a:close/>
                </a:path>
                <a:path w="3173095" h="737870">
                  <a:moveTo>
                    <a:pt x="1764792" y="0"/>
                  </a:moveTo>
                  <a:lnTo>
                    <a:pt x="1408176" y="0"/>
                  </a:lnTo>
                  <a:lnTo>
                    <a:pt x="1408176" y="737616"/>
                  </a:lnTo>
                  <a:lnTo>
                    <a:pt x="1764792" y="737616"/>
                  </a:lnTo>
                  <a:lnTo>
                    <a:pt x="1764792" y="0"/>
                  </a:lnTo>
                  <a:close/>
                </a:path>
                <a:path w="3173095" h="737870">
                  <a:moveTo>
                    <a:pt x="2468880" y="0"/>
                  </a:moveTo>
                  <a:lnTo>
                    <a:pt x="2112264" y="0"/>
                  </a:lnTo>
                  <a:lnTo>
                    <a:pt x="2112264" y="737616"/>
                  </a:lnTo>
                  <a:lnTo>
                    <a:pt x="2468880" y="737616"/>
                  </a:lnTo>
                  <a:lnTo>
                    <a:pt x="2468880" y="0"/>
                  </a:lnTo>
                  <a:close/>
                </a:path>
                <a:path w="3173095" h="737870">
                  <a:moveTo>
                    <a:pt x="3172968" y="0"/>
                  </a:moveTo>
                  <a:lnTo>
                    <a:pt x="2816352" y="0"/>
                  </a:lnTo>
                  <a:lnTo>
                    <a:pt x="2816352" y="737616"/>
                  </a:lnTo>
                  <a:lnTo>
                    <a:pt x="3172968" y="737616"/>
                  </a:lnTo>
                  <a:lnTo>
                    <a:pt x="3172968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56676" y="5632703"/>
              <a:ext cx="3520440" cy="0"/>
            </a:xfrm>
            <a:custGeom>
              <a:avLst/>
              <a:gdLst/>
              <a:ahLst/>
              <a:cxnLst/>
              <a:rect l="l" t="t" r="r" b="b"/>
              <a:pathLst>
                <a:path w="3520440">
                  <a:moveTo>
                    <a:pt x="0" y="0"/>
                  </a:moveTo>
                  <a:lnTo>
                    <a:pt x="352044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809482" y="4306061"/>
              <a:ext cx="2814955" cy="810895"/>
            </a:xfrm>
            <a:custGeom>
              <a:avLst/>
              <a:gdLst/>
              <a:ahLst/>
              <a:cxnLst/>
              <a:rect l="l" t="t" r="r" b="b"/>
              <a:pathLst>
                <a:path w="2814954" h="810895">
                  <a:moveTo>
                    <a:pt x="0" y="73151"/>
                  </a:moveTo>
                  <a:lnTo>
                    <a:pt x="704088" y="73151"/>
                  </a:lnTo>
                  <a:lnTo>
                    <a:pt x="1408176" y="294131"/>
                  </a:lnTo>
                  <a:lnTo>
                    <a:pt x="2110740" y="810768"/>
                  </a:lnTo>
                  <a:lnTo>
                    <a:pt x="2814828" y="0"/>
                  </a:lnTo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8723603" y="5203560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175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427691" y="5203560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175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0131779" y="5203560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175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0835867" y="5203560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175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1539955" y="5203560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175</a:t>
            </a:r>
            <a:r>
              <a:rPr sz="1000" b="1" spc="-10" dirty="0">
                <a:latin typeface="Trebuchet MS"/>
                <a:cs typeface="Trebuchet MS"/>
              </a:rPr>
              <a:t>.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0041763" y="4331334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86%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0808969" y="4820158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79%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8646668" y="5655361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9350756" y="5655361"/>
            <a:ext cx="546100" cy="43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FY19</a:t>
            </a:r>
            <a:endParaRPr sz="10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  <a:spcBef>
                <a:spcPts val="815"/>
              </a:spcBef>
            </a:pPr>
            <a:r>
              <a:rPr sz="1000" b="1" spc="-5" dirty="0">
                <a:latin typeface="Trebuchet MS"/>
                <a:cs typeface="Trebuchet MS"/>
              </a:rPr>
              <a:t>Ca</a:t>
            </a:r>
            <a:r>
              <a:rPr sz="1000" b="1" dirty="0">
                <a:latin typeface="Trebuchet MS"/>
                <a:cs typeface="Trebuchet MS"/>
              </a:rPr>
              <a:t>p</a:t>
            </a:r>
            <a:r>
              <a:rPr sz="1000" b="1" spc="-5" dirty="0">
                <a:latin typeface="Trebuchet MS"/>
                <a:cs typeface="Trebuchet MS"/>
              </a:rPr>
              <a:t>aci</a:t>
            </a:r>
            <a:r>
              <a:rPr sz="1000" b="1" spc="-10" dirty="0">
                <a:latin typeface="Trebuchet MS"/>
                <a:cs typeface="Trebuchet MS"/>
              </a:rPr>
              <a:t>ty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0054843" y="5655361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Y20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675746" y="5655361"/>
            <a:ext cx="643890" cy="43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FY21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b="1" spc="-5" dirty="0">
                <a:latin typeface="Trebuchet MS"/>
                <a:cs typeface="Trebuchet MS"/>
              </a:rPr>
              <a:t>Utilization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1463273" y="5655361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9105900" y="5975603"/>
            <a:ext cx="243840" cy="67310"/>
          </a:xfrm>
          <a:custGeom>
            <a:avLst/>
            <a:gdLst/>
            <a:ahLst/>
            <a:cxnLst/>
            <a:rect l="l" t="t" r="r" b="b"/>
            <a:pathLst>
              <a:path w="243840" h="67310">
                <a:moveTo>
                  <a:pt x="243840" y="0"/>
                </a:moveTo>
                <a:lnTo>
                  <a:pt x="0" y="0"/>
                </a:lnTo>
                <a:lnTo>
                  <a:pt x="0" y="67056"/>
                </a:lnTo>
                <a:lnTo>
                  <a:pt x="243840" y="67056"/>
                </a:lnTo>
                <a:lnTo>
                  <a:pt x="243840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417302" y="6008370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>
            <a:spLocks noGrp="1"/>
          </p:cNvSpPr>
          <p:nvPr>
            <p:ph type="sldNum" sz="quarter" idx="7"/>
          </p:nvPr>
        </p:nvSpPr>
        <p:spPr>
          <a:xfrm>
            <a:off x="11437619" y="6590971"/>
            <a:ext cx="19290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20"/>
              </a:lnSpc>
            </a:pPr>
            <a:r>
              <a:rPr spc="-5" dirty="0"/>
              <a:t>2</a:t>
            </a:r>
          </a:p>
        </p:txBody>
      </p:sp>
      <p:sp>
        <p:nvSpPr>
          <p:cNvPr id="146" name="object 146"/>
          <p:cNvSpPr txBox="1">
            <a:spLocks noGrp="1"/>
          </p:cNvSpPr>
          <p:nvPr>
            <p:ph type="ftr" sz="quarter" idx="5"/>
          </p:nvPr>
        </p:nvSpPr>
        <p:spPr>
          <a:xfrm>
            <a:off x="201574" y="6609560"/>
            <a:ext cx="2091055" cy="1885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18239" y="1336547"/>
            <a:ext cx="1627505" cy="3639820"/>
            <a:chOff x="5218239" y="1336547"/>
            <a:chExt cx="1627505" cy="3639820"/>
          </a:xfrm>
        </p:grpSpPr>
        <p:sp>
          <p:nvSpPr>
            <p:cNvPr id="3" name="object 3"/>
            <p:cNvSpPr/>
            <p:nvPr/>
          </p:nvSpPr>
          <p:spPr>
            <a:xfrm>
              <a:off x="5218239" y="1336547"/>
              <a:ext cx="1627505" cy="3639820"/>
            </a:xfrm>
            <a:custGeom>
              <a:avLst/>
              <a:gdLst/>
              <a:ahLst/>
              <a:cxnLst/>
              <a:rect l="l" t="t" r="r" b="b"/>
              <a:pathLst>
                <a:path w="1627504" h="3639820">
                  <a:moveTo>
                    <a:pt x="780097" y="3639312"/>
                  </a:moveTo>
                  <a:lnTo>
                    <a:pt x="780034" y="3346208"/>
                  </a:lnTo>
                  <a:lnTo>
                    <a:pt x="779335" y="3199638"/>
                  </a:lnTo>
                  <a:lnTo>
                    <a:pt x="778230" y="3141713"/>
                  </a:lnTo>
                  <a:lnTo>
                    <a:pt x="774763" y="3089021"/>
                  </a:lnTo>
                  <a:lnTo>
                    <a:pt x="766330" y="3037662"/>
                  </a:lnTo>
                  <a:lnTo>
                    <a:pt x="751916" y="2987738"/>
                  </a:lnTo>
                  <a:lnTo>
                    <a:pt x="731532" y="2940050"/>
                  </a:lnTo>
                  <a:lnTo>
                    <a:pt x="705231" y="2895396"/>
                  </a:lnTo>
                  <a:lnTo>
                    <a:pt x="673036" y="2854579"/>
                  </a:lnTo>
                  <a:lnTo>
                    <a:pt x="643547" y="2825407"/>
                  </a:lnTo>
                  <a:lnTo>
                    <a:pt x="610933" y="2799842"/>
                  </a:lnTo>
                  <a:lnTo>
                    <a:pt x="190" y="2400300"/>
                  </a:lnTo>
                  <a:lnTo>
                    <a:pt x="190" y="2831719"/>
                  </a:lnTo>
                  <a:lnTo>
                    <a:pt x="0" y="2866415"/>
                  </a:lnTo>
                  <a:lnTo>
                    <a:pt x="1473" y="2935681"/>
                  </a:lnTo>
                  <a:lnTo>
                    <a:pt x="8521" y="2989503"/>
                  </a:lnTo>
                  <a:lnTo>
                    <a:pt x="18427" y="3027489"/>
                  </a:lnTo>
                  <a:lnTo>
                    <a:pt x="43129" y="3088157"/>
                  </a:lnTo>
                  <a:lnTo>
                    <a:pt x="65481" y="3129140"/>
                  </a:lnTo>
                  <a:lnTo>
                    <a:pt x="92329" y="3167151"/>
                  </a:lnTo>
                  <a:lnTo>
                    <a:pt x="124015" y="3200400"/>
                  </a:lnTo>
                  <a:lnTo>
                    <a:pt x="165862" y="3234753"/>
                  </a:lnTo>
                  <a:lnTo>
                    <a:pt x="209740" y="3266427"/>
                  </a:lnTo>
                  <a:lnTo>
                    <a:pt x="254850" y="3296361"/>
                  </a:lnTo>
                  <a:lnTo>
                    <a:pt x="379641" y="3376574"/>
                  </a:lnTo>
                  <a:lnTo>
                    <a:pt x="780097" y="3639312"/>
                  </a:lnTo>
                  <a:close/>
                </a:path>
                <a:path w="1627504" h="3639820">
                  <a:moveTo>
                    <a:pt x="780097" y="2830068"/>
                  </a:moveTo>
                  <a:lnTo>
                    <a:pt x="780034" y="2536609"/>
                  </a:lnTo>
                  <a:lnTo>
                    <a:pt x="779335" y="2389886"/>
                  </a:lnTo>
                  <a:lnTo>
                    <a:pt x="778230" y="2331847"/>
                  </a:lnTo>
                  <a:lnTo>
                    <a:pt x="774763" y="2279142"/>
                  </a:lnTo>
                  <a:lnTo>
                    <a:pt x="766330" y="2227707"/>
                  </a:lnTo>
                  <a:lnTo>
                    <a:pt x="751916" y="2177707"/>
                  </a:lnTo>
                  <a:lnTo>
                    <a:pt x="731532" y="2129942"/>
                  </a:lnTo>
                  <a:lnTo>
                    <a:pt x="705231" y="2085213"/>
                  </a:lnTo>
                  <a:lnTo>
                    <a:pt x="673036" y="2044319"/>
                  </a:lnTo>
                  <a:lnTo>
                    <a:pt x="643547" y="2015147"/>
                  </a:lnTo>
                  <a:lnTo>
                    <a:pt x="610933" y="1989582"/>
                  </a:lnTo>
                  <a:lnTo>
                    <a:pt x="190" y="1589532"/>
                  </a:lnTo>
                  <a:lnTo>
                    <a:pt x="190" y="2021459"/>
                  </a:lnTo>
                  <a:lnTo>
                    <a:pt x="0" y="2056193"/>
                  </a:lnTo>
                  <a:lnTo>
                    <a:pt x="1473" y="2125637"/>
                  </a:lnTo>
                  <a:lnTo>
                    <a:pt x="8521" y="2179497"/>
                  </a:lnTo>
                  <a:lnTo>
                    <a:pt x="18427" y="2217534"/>
                  </a:lnTo>
                  <a:lnTo>
                    <a:pt x="43129" y="2278227"/>
                  </a:lnTo>
                  <a:lnTo>
                    <a:pt x="65481" y="2319236"/>
                  </a:lnTo>
                  <a:lnTo>
                    <a:pt x="92329" y="2357310"/>
                  </a:lnTo>
                  <a:lnTo>
                    <a:pt x="124015" y="2390648"/>
                  </a:lnTo>
                  <a:lnTo>
                    <a:pt x="165862" y="2425001"/>
                  </a:lnTo>
                  <a:lnTo>
                    <a:pt x="209740" y="2456688"/>
                  </a:lnTo>
                  <a:lnTo>
                    <a:pt x="254850" y="2486672"/>
                  </a:lnTo>
                  <a:lnTo>
                    <a:pt x="379641" y="2567000"/>
                  </a:lnTo>
                  <a:lnTo>
                    <a:pt x="780097" y="2830068"/>
                  </a:lnTo>
                  <a:close/>
                </a:path>
                <a:path w="1627504" h="3639820">
                  <a:moveTo>
                    <a:pt x="780097" y="2019300"/>
                  </a:moveTo>
                  <a:lnTo>
                    <a:pt x="780034" y="1725841"/>
                  </a:lnTo>
                  <a:lnTo>
                    <a:pt x="779335" y="1579118"/>
                  </a:lnTo>
                  <a:lnTo>
                    <a:pt x="778230" y="1521079"/>
                  </a:lnTo>
                  <a:lnTo>
                    <a:pt x="774763" y="1468374"/>
                  </a:lnTo>
                  <a:lnTo>
                    <a:pt x="766330" y="1416939"/>
                  </a:lnTo>
                  <a:lnTo>
                    <a:pt x="751916" y="1366939"/>
                  </a:lnTo>
                  <a:lnTo>
                    <a:pt x="731532" y="1319174"/>
                  </a:lnTo>
                  <a:lnTo>
                    <a:pt x="705231" y="1274445"/>
                  </a:lnTo>
                  <a:lnTo>
                    <a:pt x="673036" y="1233551"/>
                  </a:lnTo>
                  <a:lnTo>
                    <a:pt x="643547" y="1204379"/>
                  </a:lnTo>
                  <a:lnTo>
                    <a:pt x="610933" y="1178814"/>
                  </a:lnTo>
                  <a:lnTo>
                    <a:pt x="190" y="778764"/>
                  </a:lnTo>
                  <a:lnTo>
                    <a:pt x="190" y="1210691"/>
                  </a:lnTo>
                  <a:lnTo>
                    <a:pt x="0" y="1245400"/>
                  </a:lnTo>
                  <a:lnTo>
                    <a:pt x="1473" y="1314818"/>
                  </a:lnTo>
                  <a:lnTo>
                    <a:pt x="8521" y="1368729"/>
                  </a:lnTo>
                  <a:lnTo>
                    <a:pt x="18427" y="1406766"/>
                  </a:lnTo>
                  <a:lnTo>
                    <a:pt x="43129" y="1467459"/>
                  </a:lnTo>
                  <a:lnTo>
                    <a:pt x="65481" y="1508467"/>
                  </a:lnTo>
                  <a:lnTo>
                    <a:pt x="92329" y="1546542"/>
                  </a:lnTo>
                  <a:lnTo>
                    <a:pt x="124015" y="1579880"/>
                  </a:lnTo>
                  <a:lnTo>
                    <a:pt x="165862" y="1614233"/>
                  </a:lnTo>
                  <a:lnTo>
                    <a:pt x="209740" y="1645932"/>
                  </a:lnTo>
                  <a:lnTo>
                    <a:pt x="254850" y="1675904"/>
                  </a:lnTo>
                  <a:lnTo>
                    <a:pt x="379641" y="1756232"/>
                  </a:lnTo>
                  <a:lnTo>
                    <a:pt x="780097" y="2019300"/>
                  </a:lnTo>
                  <a:close/>
                </a:path>
                <a:path w="1627504" h="3639820">
                  <a:moveTo>
                    <a:pt x="1144358" y="655891"/>
                  </a:moveTo>
                  <a:lnTo>
                    <a:pt x="1143723" y="617029"/>
                  </a:lnTo>
                  <a:lnTo>
                    <a:pt x="1140307" y="577037"/>
                  </a:lnTo>
                  <a:lnTo>
                    <a:pt x="1133906" y="535889"/>
                  </a:lnTo>
                  <a:lnTo>
                    <a:pt x="1124356" y="493560"/>
                  </a:lnTo>
                  <a:lnTo>
                    <a:pt x="1111453" y="450037"/>
                  </a:lnTo>
                  <a:lnTo>
                    <a:pt x="1095019" y="405282"/>
                  </a:lnTo>
                  <a:lnTo>
                    <a:pt x="1074864" y="359270"/>
                  </a:lnTo>
                  <a:lnTo>
                    <a:pt x="1050798" y="311988"/>
                  </a:lnTo>
                  <a:lnTo>
                    <a:pt x="1022642" y="263398"/>
                  </a:lnTo>
                  <a:lnTo>
                    <a:pt x="990180" y="213474"/>
                  </a:lnTo>
                  <a:lnTo>
                    <a:pt x="953262" y="162204"/>
                  </a:lnTo>
                  <a:lnTo>
                    <a:pt x="911669" y="109550"/>
                  </a:lnTo>
                  <a:lnTo>
                    <a:pt x="865225" y="55486"/>
                  </a:lnTo>
                  <a:lnTo>
                    <a:pt x="813752" y="0"/>
                  </a:lnTo>
                  <a:lnTo>
                    <a:pt x="762266" y="55486"/>
                  </a:lnTo>
                  <a:lnTo>
                    <a:pt x="715822" y="109550"/>
                  </a:lnTo>
                  <a:lnTo>
                    <a:pt x="674243" y="162204"/>
                  </a:lnTo>
                  <a:lnTo>
                    <a:pt x="637311" y="213474"/>
                  </a:lnTo>
                  <a:lnTo>
                    <a:pt x="604862" y="263398"/>
                  </a:lnTo>
                  <a:lnTo>
                    <a:pt x="576694" y="311988"/>
                  </a:lnTo>
                  <a:lnTo>
                    <a:pt x="552627" y="359270"/>
                  </a:lnTo>
                  <a:lnTo>
                    <a:pt x="532485" y="405282"/>
                  </a:lnTo>
                  <a:lnTo>
                    <a:pt x="516051" y="450037"/>
                  </a:lnTo>
                  <a:lnTo>
                    <a:pt x="503148" y="493560"/>
                  </a:lnTo>
                  <a:lnTo>
                    <a:pt x="493610" y="535889"/>
                  </a:lnTo>
                  <a:lnTo>
                    <a:pt x="487210" y="577037"/>
                  </a:lnTo>
                  <a:lnTo>
                    <a:pt x="483793" y="617029"/>
                  </a:lnTo>
                  <a:lnTo>
                    <a:pt x="483158" y="655891"/>
                  </a:lnTo>
                  <a:lnTo>
                    <a:pt x="485114" y="693648"/>
                  </a:lnTo>
                  <a:lnTo>
                    <a:pt x="496062" y="765962"/>
                  </a:lnTo>
                  <a:lnTo>
                    <a:pt x="515137" y="834161"/>
                  </a:lnTo>
                  <a:lnTo>
                    <a:pt x="540829" y="898448"/>
                  </a:lnTo>
                  <a:lnTo>
                    <a:pt x="571627" y="959015"/>
                  </a:lnTo>
                  <a:lnTo>
                    <a:pt x="606031" y="1016076"/>
                  </a:lnTo>
                  <a:lnTo>
                    <a:pt x="642543" y="1069835"/>
                  </a:lnTo>
                  <a:lnTo>
                    <a:pt x="679653" y="1120470"/>
                  </a:lnTo>
                  <a:lnTo>
                    <a:pt x="733158" y="1191031"/>
                  </a:lnTo>
                  <a:lnTo>
                    <a:pt x="749668" y="1213218"/>
                  </a:lnTo>
                  <a:lnTo>
                    <a:pt x="779551" y="1255725"/>
                  </a:lnTo>
                  <a:lnTo>
                    <a:pt x="804011" y="1295920"/>
                  </a:lnTo>
                  <a:lnTo>
                    <a:pt x="813752" y="1315212"/>
                  </a:lnTo>
                  <a:lnTo>
                    <a:pt x="823480" y="1295920"/>
                  </a:lnTo>
                  <a:lnTo>
                    <a:pt x="847966" y="1255725"/>
                  </a:lnTo>
                  <a:lnTo>
                    <a:pt x="877862" y="1213218"/>
                  </a:lnTo>
                  <a:lnTo>
                    <a:pt x="911669" y="1168196"/>
                  </a:lnTo>
                  <a:lnTo>
                    <a:pt x="947889" y="1120470"/>
                  </a:lnTo>
                  <a:lnTo>
                    <a:pt x="966419" y="1095527"/>
                  </a:lnTo>
                  <a:lnTo>
                    <a:pt x="1003427" y="1043355"/>
                  </a:lnTo>
                  <a:lnTo>
                    <a:pt x="1039075" y="987971"/>
                  </a:lnTo>
                  <a:lnTo>
                    <a:pt x="1071867" y="929182"/>
                  </a:lnTo>
                  <a:lnTo>
                    <a:pt x="1100289" y="866775"/>
                  </a:lnTo>
                  <a:lnTo>
                    <a:pt x="1122857" y="800557"/>
                  </a:lnTo>
                  <a:lnTo>
                    <a:pt x="1138047" y="730326"/>
                  </a:lnTo>
                  <a:lnTo>
                    <a:pt x="1142403" y="693648"/>
                  </a:lnTo>
                  <a:lnTo>
                    <a:pt x="1144358" y="655891"/>
                  </a:lnTo>
                  <a:close/>
                </a:path>
                <a:path w="1627504" h="3639820">
                  <a:moveTo>
                    <a:pt x="1627505" y="2866415"/>
                  </a:moveTo>
                  <a:lnTo>
                    <a:pt x="1627314" y="2831719"/>
                  </a:lnTo>
                  <a:lnTo>
                    <a:pt x="1627314" y="2400300"/>
                  </a:lnTo>
                  <a:lnTo>
                    <a:pt x="1015428" y="2799842"/>
                  </a:lnTo>
                  <a:lnTo>
                    <a:pt x="982738" y="2825407"/>
                  </a:lnTo>
                  <a:lnTo>
                    <a:pt x="953198" y="2854579"/>
                  </a:lnTo>
                  <a:lnTo>
                    <a:pt x="920889" y="2895396"/>
                  </a:lnTo>
                  <a:lnTo>
                    <a:pt x="894524" y="2940050"/>
                  </a:lnTo>
                  <a:lnTo>
                    <a:pt x="874128" y="2987738"/>
                  </a:lnTo>
                  <a:lnTo>
                    <a:pt x="859688" y="3037662"/>
                  </a:lnTo>
                  <a:lnTo>
                    <a:pt x="851217" y="3089021"/>
                  </a:lnTo>
                  <a:lnTo>
                    <a:pt x="847737" y="3141713"/>
                  </a:lnTo>
                  <a:lnTo>
                    <a:pt x="846645" y="3199638"/>
                  </a:lnTo>
                  <a:lnTo>
                    <a:pt x="845934" y="3346208"/>
                  </a:lnTo>
                  <a:lnTo>
                    <a:pt x="845883" y="3639312"/>
                  </a:lnTo>
                  <a:lnTo>
                    <a:pt x="1128458" y="3453765"/>
                  </a:lnTo>
                  <a:lnTo>
                    <a:pt x="1247063" y="3376574"/>
                  </a:lnTo>
                  <a:lnTo>
                    <a:pt x="1372108" y="3296361"/>
                  </a:lnTo>
                  <a:lnTo>
                    <a:pt x="1417320" y="3266427"/>
                  </a:lnTo>
                  <a:lnTo>
                    <a:pt x="1461287" y="3234753"/>
                  </a:lnTo>
                  <a:lnTo>
                    <a:pt x="1503235" y="3200400"/>
                  </a:lnTo>
                  <a:lnTo>
                    <a:pt x="1534922" y="3167151"/>
                  </a:lnTo>
                  <a:lnTo>
                    <a:pt x="1561846" y="3129140"/>
                  </a:lnTo>
                  <a:lnTo>
                    <a:pt x="1584274" y="3088157"/>
                  </a:lnTo>
                  <a:lnTo>
                    <a:pt x="1602549" y="3045968"/>
                  </a:lnTo>
                  <a:lnTo>
                    <a:pt x="1614551" y="3008642"/>
                  </a:lnTo>
                  <a:lnTo>
                    <a:pt x="1622361" y="2970149"/>
                  </a:lnTo>
                  <a:lnTo>
                    <a:pt x="1627403" y="2901086"/>
                  </a:lnTo>
                  <a:lnTo>
                    <a:pt x="1627505" y="2866415"/>
                  </a:lnTo>
                  <a:close/>
                </a:path>
                <a:path w="1627504" h="3639820">
                  <a:moveTo>
                    <a:pt x="1627505" y="2056193"/>
                  </a:moveTo>
                  <a:lnTo>
                    <a:pt x="1627314" y="2021459"/>
                  </a:lnTo>
                  <a:lnTo>
                    <a:pt x="1627314" y="1589532"/>
                  </a:lnTo>
                  <a:lnTo>
                    <a:pt x="1015428" y="1989582"/>
                  </a:lnTo>
                  <a:lnTo>
                    <a:pt x="982738" y="2015147"/>
                  </a:lnTo>
                  <a:lnTo>
                    <a:pt x="953198" y="2044319"/>
                  </a:lnTo>
                  <a:lnTo>
                    <a:pt x="920889" y="2085213"/>
                  </a:lnTo>
                  <a:lnTo>
                    <a:pt x="894524" y="2129942"/>
                  </a:lnTo>
                  <a:lnTo>
                    <a:pt x="874128" y="2177707"/>
                  </a:lnTo>
                  <a:lnTo>
                    <a:pt x="859688" y="2227707"/>
                  </a:lnTo>
                  <a:lnTo>
                    <a:pt x="851217" y="2279142"/>
                  </a:lnTo>
                  <a:lnTo>
                    <a:pt x="847737" y="2331847"/>
                  </a:lnTo>
                  <a:lnTo>
                    <a:pt x="846645" y="2389886"/>
                  </a:lnTo>
                  <a:lnTo>
                    <a:pt x="845934" y="2536609"/>
                  </a:lnTo>
                  <a:lnTo>
                    <a:pt x="845883" y="2830068"/>
                  </a:lnTo>
                  <a:lnTo>
                    <a:pt x="1247063" y="2567000"/>
                  </a:lnTo>
                  <a:lnTo>
                    <a:pt x="1372108" y="2486672"/>
                  </a:lnTo>
                  <a:lnTo>
                    <a:pt x="1417320" y="2456688"/>
                  </a:lnTo>
                  <a:lnTo>
                    <a:pt x="1461287" y="2425001"/>
                  </a:lnTo>
                  <a:lnTo>
                    <a:pt x="1503235" y="2390648"/>
                  </a:lnTo>
                  <a:lnTo>
                    <a:pt x="1534922" y="2357310"/>
                  </a:lnTo>
                  <a:lnTo>
                    <a:pt x="1561846" y="2319236"/>
                  </a:lnTo>
                  <a:lnTo>
                    <a:pt x="1584274" y="2278227"/>
                  </a:lnTo>
                  <a:lnTo>
                    <a:pt x="1602549" y="2236089"/>
                  </a:lnTo>
                  <a:lnTo>
                    <a:pt x="1614551" y="2198649"/>
                  </a:lnTo>
                  <a:lnTo>
                    <a:pt x="1622361" y="2160143"/>
                  </a:lnTo>
                  <a:lnTo>
                    <a:pt x="1627403" y="2090953"/>
                  </a:lnTo>
                  <a:lnTo>
                    <a:pt x="1627505" y="2056193"/>
                  </a:lnTo>
                  <a:close/>
                </a:path>
                <a:path w="1627504" h="3639820">
                  <a:moveTo>
                    <a:pt x="1627505" y="1245400"/>
                  </a:moveTo>
                  <a:lnTo>
                    <a:pt x="1627314" y="1210691"/>
                  </a:lnTo>
                  <a:lnTo>
                    <a:pt x="1627314" y="778764"/>
                  </a:lnTo>
                  <a:lnTo>
                    <a:pt x="1015428" y="1178814"/>
                  </a:lnTo>
                  <a:lnTo>
                    <a:pt x="982738" y="1204379"/>
                  </a:lnTo>
                  <a:lnTo>
                    <a:pt x="953198" y="1233551"/>
                  </a:lnTo>
                  <a:lnTo>
                    <a:pt x="920889" y="1274445"/>
                  </a:lnTo>
                  <a:lnTo>
                    <a:pt x="894524" y="1319174"/>
                  </a:lnTo>
                  <a:lnTo>
                    <a:pt x="874128" y="1366939"/>
                  </a:lnTo>
                  <a:lnTo>
                    <a:pt x="859688" y="1416939"/>
                  </a:lnTo>
                  <a:lnTo>
                    <a:pt x="851217" y="1468374"/>
                  </a:lnTo>
                  <a:lnTo>
                    <a:pt x="847737" y="1521079"/>
                  </a:lnTo>
                  <a:lnTo>
                    <a:pt x="846645" y="1579118"/>
                  </a:lnTo>
                  <a:lnTo>
                    <a:pt x="845934" y="1725841"/>
                  </a:lnTo>
                  <a:lnTo>
                    <a:pt x="845883" y="2019300"/>
                  </a:lnTo>
                  <a:lnTo>
                    <a:pt x="1247063" y="1756232"/>
                  </a:lnTo>
                  <a:lnTo>
                    <a:pt x="1372108" y="1675904"/>
                  </a:lnTo>
                  <a:lnTo>
                    <a:pt x="1417320" y="1645932"/>
                  </a:lnTo>
                  <a:lnTo>
                    <a:pt x="1461287" y="1614233"/>
                  </a:lnTo>
                  <a:lnTo>
                    <a:pt x="1503235" y="1579880"/>
                  </a:lnTo>
                  <a:lnTo>
                    <a:pt x="1534922" y="1546542"/>
                  </a:lnTo>
                  <a:lnTo>
                    <a:pt x="1561846" y="1508467"/>
                  </a:lnTo>
                  <a:lnTo>
                    <a:pt x="1584274" y="1467459"/>
                  </a:lnTo>
                  <a:lnTo>
                    <a:pt x="1602549" y="1425321"/>
                  </a:lnTo>
                  <a:lnTo>
                    <a:pt x="1614551" y="1387881"/>
                  </a:lnTo>
                  <a:lnTo>
                    <a:pt x="1622361" y="1349375"/>
                  </a:lnTo>
                  <a:lnTo>
                    <a:pt x="1627403" y="1280134"/>
                  </a:lnTo>
                  <a:lnTo>
                    <a:pt x="1627505" y="124540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00167" y="1761997"/>
              <a:ext cx="1263015" cy="2776220"/>
            </a:xfrm>
            <a:custGeom>
              <a:avLst/>
              <a:gdLst/>
              <a:ahLst/>
              <a:cxnLst/>
              <a:rect l="l" t="t" r="r" b="b"/>
              <a:pathLst>
                <a:path w="1263015" h="2776220">
                  <a:moveTo>
                    <a:pt x="49784" y="1085723"/>
                  </a:moveTo>
                  <a:lnTo>
                    <a:pt x="46863" y="1083056"/>
                  </a:lnTo>
                  <a:lnTo>
                    <a:pt x="39624" y="1083056"/>
                  </a:lnTo>
                  <a:lnTo>
                    <a:pt x="36830" y="1085723"/>
                  </a:lnTo>
                  <a:lnTo>
                    <a:pt x="36830" y="1092962"/>
                  </a:lnTo>
                  <a:lnTo>
                    <a:pt x="39624" y="1095883"/>
                  </a:lnTo>
                  <a:lnTo>
                    <a:pt x="46863" y="1095883"/>
                  </a:lnTo>
                  <a:lnTo>
                    <a:pt x="49784" y="1092962"/>
                  </a:lnTo>
                  <a:lnTo>
                    <a:pt x="49784" y="1085723"/>
                  </a:lnTo>
                  <a:close/>
                </a:path>
                <a:path w="1263015" h="2776220">
                  <a:moveTo>
                    <a:pt x="344957" y="2703703"/>
                  </a:moveTo>
                  <a:lnTo>
                    <a:pt x="344271" y="2695981"/>
                  </a:lnTo>
                  <a:lnTo>
                    <a:pt x="342138" y="2688463"/>
                  </a:lnTo>
                  <a:lnTo>
                    <a:pt x="338531" y="2681465"/>
                  </a:lnTo>
                  <a:lnTo>
                    <a:pt x="334200" y="2676017"/>
                  </a:lnTo>
                  <a:lnTo>
                    <a:pt x="333730" y="2675420"/>
                  </a:lnTo>
                  <a:lnTo>
                    <a:pt x="307619" y="2663482"/>
                  </a:lnTo>
                  <a:lnTo>
                    <a:pt x="300901" y="2663685"/>
                  </a:lnTo>
                  <a:lnTo>
                    <a:pt x="294386" y="2664968"/>
                  </a:lnTo>
                  <a:lnTo>
                    <a:pt x="288442" y="2654960"/>
                  </a:lnTo>
                  <a:lnTo>
                    <a:pt x="280860" y="2646349"/>
                  </a:lnTo>
                  <a:lnTo>
                    <a:pt x="276059" y="2642616"/>
                  </a:lnTo>
                  <a:lnTo>
                    <a:pt x="271843" y="2639352"/>
                  </a:lnTo>
                  <a:lnTo>
                    <a:pt x="261620" y="2634107"/>
                  </a:lnTo>
                  <a:lnTo>
                    <a:pt x="262077" y="2630805"/>
                  </a:lnTo>
                  <a:lnTo>
                    <a:pt x="283260" y="2481707"/>
                  </a:lnTo>
                  <a:lnTo>
                    <a:pt x="284734" y="2471420"/>
                  </a:lnTo>
                  <a:lnTo>
                    <a:pt x="285242" y="2469134"/>
                  </a:lnTo>
                  <a:lnTo>
                    <a:pt x="284226" y="2466721"/>
                  </a:lnTo>
                  <a:lnTo>
                    <a:pt x="282194" y="2465197"/>
                  </a:lnTo>
                  <a:lnTo>
                    <a:pt x="280289" y="2463927"/>
                  </a:lnTo>
                  <a:lnTo>
                    <a:pt x="277749" y="2463673"/>
                  </a:lnTo>
                  <a:lnTo>
                    <a:pt x="275463" y="2464689"/>
                  </a:lnTo>
                  <a:lnTo>
                    <a:pt x="270510" y="2467292"/>
                  </a:lnTo>
                  <a:lnTo>
                    <a:pt x="270510" y="2481707"/>
                  </a:lnTo>
                  <a:lnTo>
                    <a:pt x="249428" y="2630805"/>
                  </a:lnTo>
                  <a:lnTo>
                    <a:pt x="247396" y="2630551"/>
                  </a:lnTo>
                  <a:lnTo>
                    <a:pt x="245618" y="2630297"/>
                  </a:lnTo>
                  <a:lnTo>
                    <a:pt x="242443" y="2629789"/>
                  </a:lnTo>
                  <a:lnTo>
                    <a:pt x="239395" y="2629789"/>
                  </a:lnTo>
                  <a:lnTo>
                    <a:pt x="228295" y="2557018"/>
                  </a:lnTo>
                  <a:lnTo>
                    <a:pt x="226695" y="2546477"/>
                  </a:lnTo>
                  <a:lnTo>
                    <a:pt x="226441" y="2544572"/>
                  </a:lnTo>
                  <a:lnTo>
                    <a:pt x="225298" y="2542794"/>
                  </a:lnTo>
                  <a:lnTo>
                    <a:pt x="223520" y="2541778"/>
                  </a:lnTo>
                  <a:lnTo>
                    <a:pt x="221742" y="2541016"/>
                  </a:lnTo>
                  <a:lnTo>
                    <a:pt x="219583" y="2541016"/>
                  </a:lnTo>
                  <a:lnTo>
                    <a:pt x="217805" y="2541778"/>
                  </a:lnTo>
                  <a:lnTo>
                    <a:pt x="120777" y="2592705"/>
                  </a:lnTo>
                  <a:lnTo>
                    <a:pt x="145669" y="2409571"/>
                  </a:lnTo>
                  <a:lnTo>
                    <a:pt x="164592" y="2527808"/>
                  </a:lnTo>
                  <a:lnTo>
                    <a:pt x="164846" y="2529840"/>
                  </a:lnTo>
                  <a:lnTo>
                    <a:pt x="166243" y="2531618"/>
                  </a:lnTo>
                  <a:lnTo>
                    <a:pt x="168021" y="2532253"/>
                  </a:lnTo>
                  <a:lnTo>
                    <a:pt x="169799" y="2533269"/>
                  </a:lnTo>
                  <a:lnTo>
                    <a:pt x="171831" y="2533269"/>
                  </a:lnTo>
                  <a:lnTo>
                    <a:pt x="173736" y="2532253"/>
                  </a:lnTo>
                  <a:lnTo>
                    <a:pt x="202666" y="2517140"/>
                  </a:lnTo>
                  <a:lnTo>
                    <a:pt x="270510" y="2481707"/>
                  </a:lnTo>
                  <a:lnTo>
                    <a:pt x="270510" y="2467292"/>
                  </a:lnTo>
                  <a:lnTo>
                    <a:pt x="175514" y="2517140"/>
                  </a:lnTo>
                  <a:lnTo>
                    <a:pt x="158343" y="2409571"/>
                  </a:lnTo>
                  <a:lnTo>
                    <a:pt x="151384" y="2365883"/>
                  </a:lnTo>
                  <a:lnTo>
                    <a:pt x="151130" y="2362708"/>
                  </a:lnTo>
                  <a:lnTo>
                    <a:pt x="148336" y="2360422"/>
                  </a:lnTo>
                  <a:lnTo>
                    <a:pt x="142113" y="2360422"/>
                  </a:lnTo>
                  <a:lnTo>
                    <a:pt x="139446" y="2362962"/>
                  </a:lnTo>
                  <a:lnTo>
                    <a:pt x="138938" y="2365883"/>
                  </a:lnTo>
                  <a:lnTo>
                    <a:pt x="106553" y="2602865"/>
                  </a:lnTo>
                  <a:lnTo>
                    <a:pt x="106299" y="2605151"/>
                  </a:lnTo>
                  <a:lnTo>
                    <a:pt x="107315" y="2607437"/>
                  </a:lnTo>
                  <a:lnTo>
                    <a:pt x="109093" y="2608834"/>
                  </a:lnTo>
                  <a:lnTo>
                    <a:pt x="111379" y="2610358"/>
                  </a:lnTo>
                  <a:lnTo>
                    <a:pt x="113792" y="2610358"/>
                  </a:lnTo>
                  <a:lnTo>
                    <a:pt x="115824" y="2609088"/>
                  </a:lnTo>
                  <a:lnTo>
                    <a:pt x="147269" y="2592705"/>
                  </a:lnTo>
                  <a:lnTo>
                    <a:pt x="215773" y="2557018"/>
                  </a:lnTo>
                  <a:lnTo>
                    <a:pt x="226949" y="2631059"/>
                  </a:lnTo>
                  <a:lnTo>
                    <a:pt x="215773" y="2634640"/>
                  </a:lnTo>
                  <a:lnTo>
                    <a:pt x="205524" y="2640253"/>
                  </a:lnTo>
                  <a:lnTo>
                    <a:pt x="196494" y="2647658"/>
                  </a:lnTo>
                  <a:lnTo>
                    <a:pt x="188976" y="2656586"/>
                  </a:lnTo>
                  <a:lnTo>
                    <a:pt x="180174" y="2650566"/>
                  </a:lnTo>
                  <a:lnTo>
                    <a:pt x="170281" y="2646845"/>
                  </a:lnTo>
                  <a:lnTo>
                    <a:pt x="159702" y="2645549"/>
                  </a:lnTo>
                  <a:lnTo>
                    <a:pt x="148844" y="2646807"/>
                  </a:lnTo>
                  <a:lnTo>
                    <a:pt x="118491" y="2673477"/>
                  </a:lnTo>
                  <a:lnTo>
                    <a:pt x="117348" y="2676779"/>
                  </a:lnTo>
                  <a:lnTo>
                    <a:pt x="110185" y="2673807"/>
                  </a:lnTo>
                  <a:lnTo>
                    <a:pt x="102501" y="2672689"/>
                  </a:lnTo>
                  <a:lnTo>
                    <a:pt x="94640" y="2673426"/>
                  </a:lnTo>
                  <a:lnTo>
                    <a:pt x="86995" y="2676017"/>
                  </a:lnTo>
                  <a:lnTo>
                    <a:pt x="68262" y="2708046"/>
                  </a:lnTo>
                  <a:lnTo>
                    <a:pt x="69291" y="2714472"/>
                  </a:lnTo>
                  <a:lnTo>
                    <a:pt x="71501" y="2720594"/>
                  </a:lnTo>
                  <a:lnTo>
                    <a:pt x="72771" y="2722880"/>
                  </a:lnTo>
                  <a:lnTo>
                    <a:pt x="75057" y="2724150"/>
                  </a:lnTo>
                  <a:lnTo>
                    <a:pt x="78232" y="2724150"/>
                  </a:lnTo>
                  <a:lnTo>
                    <a:pt x="82931" y="2715133"/>
                  </a:lnTo>
                  <a:lnTo>
                    <a:pt x="80518" y="2710180"/>
                  </a:lnTo>
                  <a:lnTo>
                    <a:pt x="100076" y="2683510"/>
                  </a:lnTo>
                  <a:lnTo>
                    <a:pt x="109093" y="2685034"/>
                  </a:lnTo>
                  <a:lnTo>
                    <a:pt x="115316" y="2690495"/>
                  </a:lnTo>
                  <a:lnTo>
                    <a:pt x="115379" y="2694432"/>
                  </a:lnTo>
                  <a:lnTo>
                    <a:pt x="115824" y="2697480"/>
                  </a:lnTo>
                  <a:lnTo>
                    <a:pt x="116649" y="2701163"/>
                  </a:lnTo>
                  <a:lnTo>
                    <a:pt x="117348" y="2703703"/>
                  </a:lnTo>
                  <a:lnTo>
                    <a:pt x="119761" y="2705735"/>
                  </a:lnTo>
                  <a:lnTo>
                    <a:pt x="123698" y="2705735"/>
                  </a:lnTo>
                  <a:lnTo>
                    <a:pt x="124206" y="2705481"/>
                  </a:lnTo>
                  <a:lnTo>
                    <a:pt x="127762" y="2704719"/>
                  </a:lnTo>
                  <a:lnTo>
                    <a:pt x="129667" y="2701163"/>
                  </a:lnTo>
                  <a:lnTo>
                    <a:pt x="128778" y="2697988"/>
                  </a:lnTo>
                  <a:lnTo>
                    <a:pt x="128308" y="2687701"/>
                  </a:lnTo>
                  <a:lnTo>
                    <a:pt x="128257" y="2685034"/>
                  </a:lnTo>
                  <a:lnTo>
                    <a:pt x="128816" y="2683510"/>
                  </a:lnTo>
                  <a:lnTo>
                    <a:pt x="131267" y="2676779"/>
                  </a:lnTo>
                  <a:lnTo>
                    <a:pt x="132410" y="2673642"/>
                  </a:lnTo>
                  <a:lnTo>
                    <a:pt x="140652" y="2664485"/>
                  </a:lnTo>
                  <a:lnTo>
                    <a:pt x="152146" y="2658999"/>
                  </a:lnTo>
                  <a:lnTo>
                    <a:pt x="160515" y="2658122"/>
                  </a:lnTo>
                  <a:lnTo>
                    <a:pt x="168630" y="2659380"/>
                  </a:lnTo>
                  <a:lnTo>
                    <a:pt x="176161" y="2662644"/>
                  </a:lnTo>
                  <a:lnTo>
                    <a:pt x="182753" y="2667762"/>
                  </a:lnTo>
                  <a:lnTo>
                    <a:pt x="180187" y="2673807"/>
                  </a:lnTo>
                  <a:lnTo>
                    <a:pt x="178689" y="2680208"/>
                  </a:lnTo>
                  <a:lnTo>
                    <a:pt x="178181" y="2686685"/>
                  </a:lnTo>
                  <a:lnTo>
                    <a:pt x="178054" y="2690241"/>
                  </a:lnTo>
                  <a:lnTo>
                    <a:pt x="180721" y="2693162"/>
                  </a:lnTo>
                  <a:lnTo>
                    <a:pt x="184023" y="2693416"/>
                  </a:lnTo>
                  <a:lnTo>
                    <a:pt x="187706" y="2693416"/>
                  </a:lnTo>
                  <a:lnTo>
                    <a:pt x="190627" y="2691003"/>
                  </a:lnTo>
                  <a:lnTo>
                    <a:pt x="190690" y="2687447"/>
                  </a:lnTo>
                  <a:lnTo>
                    <a:pt x="195872" y="2669019"/>
                  </a:lnTo>
                  <a:lnTo>
                    <a:pt x="204444" y="2658122"/>
                  </a:lnTo>
                  <a:lnTo>
                    <a:pt x="205651" y="2656586"/>
                  </a:lnTo>
                  <a:lnTo>
                    <a:pt x="207441" y="2654300"/>
                  </a:lnTo>
                  <a:lnTo>
                    <a:pt x="223697" y="2645029"/>
                  </a:lnTo>
                  <a:lnTo>
                    <a:pt x="266788" y="2650985"/>
                  </a:lnTo>
                  <a:lnTo>
                    <a:pt x="283210" y="2670302"/>
                  </a:lnTo>
                  <a:lnTo>
                    <a:pt x="276987" y="2674493"/>
                  </a:lnTo>
                  <a:lnTo>
                    <a:pt x="272034" y="2680208"/>
                  </a:lnTo>
                  <a:lnTo>
                    <a:pt x="268859" y="2687701"/>
                  </a:lnTo>
                  <a:lnTo>
                    <a:pt x="267589" y="2690495"/>
                  </a:lnTo>
                  <a:lnTo>
                    <a:pt x="268986" y="2694432"/>
                  </a:lnTo>
                  <a:lnTo>
                    <a:pt x="272288" y="2695702"/>
                  </a:lnTo>
                  <a:lnTo>
                    <a:pt x="275463" y="2696972"/>
                  </a:lnTo>
                  <a:lnTo>
                    <a:pt x="279273" y="2695448"/>
                  </a:lnTo>
                  <a:lnTo>
                    <a:pt x="280543" y="2692527"/>
                  </a:lnTo>
                  <a:lnTo>
                    <a:pt x="286677" y="2683611"/>
                  </a:lnTo>
                  <a:lnTo>
                    <a:pt x="295414" y="2677947"/>
                  </a:lnTo>
                  <a:lnTo>
                    <a:pt x="305587" y="2676017"/>
                  </a:lnTo>
                  <a:lnTo>
                    <a:pt x="316103" y="2678303"/>
                  </a:lnTo>
                  <a:lnTo>
                    <a:pt x="322834" y="2680970"/>
                  </a:lnTo>
                  <a:lnTo>
                    <a:pt x="327787" y="2686431"/>
                  </a:lnTo>
                  <a:lnTo>
                    <a:pt x="330657" y="2693416"/>
                  </a:lnTo>
                  <a:lnTo>
                    <a:pt x="333248" y="2699893"/>
                  </a:lnTo>
                  <a:lnTo>
                    <a:pt x="332994" y="2707132"/>
                  </a:lnTo>
                  <a:lnTo>
                    <a:pt x="330200" y="2713863"/>
                  </a:lnTo>
                  <a:lnTo>
                    <a:pt x="329057" y="2716911"/>
                  </a:lnTo>
                  <a:lnTo>
                    <a:pt x="330454" y="2720594"/>
                  </a:lnTo>
                  <a:lnTo>
                    <a:pt x="333502" y="2722118"/>
                  </a:lnTo>
                  <a:lnTo>
                    <a:pt x="334518" y="2722372"/>
                  </a:lnTo>
                  <a:lnTo>
                    <a:pt x="335280" y="2722626"/>
                  </a:lnTo>
                  <a:lnTo>
                    <a:pt x="338455" y="2722626"/>
                  </a:lnTo>
                  <a:lnTo>
                    <a:pt x="340741" y="2721102"/>
                  </a:lnTo>
                  <a:lnTo>
                    <a:pt x="341884" y="2718943"/>
                  </a:lnTo>
                  <a:lnTo>
                    <a:pt x="344170" y="2711437"/>
                  </a:lnTo>
                  <a:lnTo>
                    <a:pt x="344957" y="2703703"/>
                  </a:lnTo>
                  <a:close/>
                </a:path>
                <a:path w="1263015" h="2776220">
                  <a:moveTo>
                    <a:pt x="398856" y="1048131"/>
                  </a:moveTo>
                  <a:lnTo>
                    <a:pt x="398818" y="1046975"/>
                  </a:lnTo>
                  <a:lnTo>
                    <a:pt x="398551" y="1045400"/>
                  </a:lnTo>
                  <a:lnTo>
                    <a:pt x="397891" y="1041400"/>
                  </a:lnTo>
                  <a:lnTo>
                    <a:pt x="391414" y="1036193"/>
                  </a:lnTo>
                  <a:lnTo>
                    <a:pt x="388137" y="1033272"/>
                  </a:lnTo>
                  <a:lnTo>
                    <a:pt x="387858" y="1033018"/>
                  </a:lnTo>
                  <a:lnTo>
                    <a:pt x="386334" y="1032840"/>
                  </a:lnTo>
                  <a:lnTo>
                    <a:pt x="386334" y="1048131"/>
                  </a:lnTo>
                  <a:lnTo>
                    <a:pt x="386080" y="1049909"/>
                  </a:lnTo>
                  <a:lnTo>
                    <a:pt x="386029" y="1051433"/>
                  </a:lnTo>
                  <a:lnTo>
                    <a:pt x="322453" y="1095705"/>
                  </a:lnTo>
                  <a:lnTo>
                    <a:pt x="266611" y="1114425"/>
                  </a:lnTo>
                  <a:lnTo>
                    <a:pt x="212356" y="1121943"/>
                  </a:lnTo>
                  <a:lnTo>
                    <a:pt x="162585" y="1121422"/>
                  </a:lnTo>
                  <a:lnTo>
                    <a:pt x="120256" y="1116037"/>
                  </a:lnTo>
                  <a:lnTo>
                    <a:pt x="116420" y="1115187"/>
                  </a:lnTo>
                  <a:lnTo>
                    <a:pt x="90551" y="1109472"/>
                  </a:lnTo>
                  <a:lnTo>
                    <a:pt x="88265" y="1108964"/>
                  </a:lnTo>
                  <a:lnTo>
                    <a:pt x="81280" y="1106932"/>
                  </a:lnTo>
                  <a:lnTo>
                    <a:pt x="76200" y="1100455"/>
                  </a:lnTo>
                  <a:lnTo>
                    <a:pt x="76314" y="1061593"/>
                  </a:lnTo>
                  <a:lnTo>
                    <a:pt x="76441" y="1029716"/>
                  </a:lnTo>
                  <a:lnTo>
                    <a:pt x="76555" y="1024001"/>
                  </a:lnTo>
                  <a:lnTo>
                    <a:pt x="78232" y="1020064"/>
                  </a:lnTo>
                  <a:lnTo>
                    <a:pt x="81534" y="1017016"/>
                  </a:lnTo>
                  <a:lnTo>
                    <a:pt x="84455" y="1014095"/>
                  </a:lnTo>
                  <a:lnTo>
                    <a:pt x="88519" y="1012571"/>
                  </a:lnTo>
                  <a:lnTo>
                    <a:pt x="92964" y="1012571"/>
                  </a:lnTo>
                  <a:lnTo>
                    <a:pt x="132118" y="1014793"/>
                  </a:lnTo>
                  <a:lnTo>
                    <a:pt x="170878" y="1022845"/>
                  </a:lnTo>
                  <a:lnTo>
                    <a:pt x="189280" y="1032649"/>
                  </a:lnTo>
                  <a:lnTo>
                    <a:pt x="202590" y="1036866"/>
                  </a:lnTo>
                  <a:lnTo>
                    <a:pt x="224332" y="1039596"/>
                  </a:lnTo>
                  <a:lnTo>
                    <a:pt x="259334" y="1040257"/>
                  </a:lnTo>
                  <a:lnTo>
                    <a:pt x="265557" y="1040003"/>
                  </a:lnTo>
                  <a:lnTo>
                    <a:pt x="270002" y="1044194"/>
                  </a:lnTo>
                  <a:lnTo>
                    <a:pt x="272796" y="1047496"/>
                  </a:lnTo>
                  <a:lnTo>
                    <a:pt x="274320" y="1052449"/>
                  </a:lnTo>
                  <a:lnTo>
                    <a:pt x="273812" y="1059014"/>
                  </a:lnTo>
                  <a:lnTo>
                    <a:pt x="273735" y="1061593"/>
                  </a:lnTo>
                  <a:lnTo>
                    <a:pt x="273304" y="1065911"/>
                  </a:lnTo>
                  <a:lnTo>
                    <a:pt x="263271" y="1069848"/>
                  </a:lnTo>
                  <a:lnTo>
                    <a:pt x="263017" y="1069848"/>
                  </a:lnTo>
                  <a:lnTo>
                    <a:pt x="252171" y="1072718"/>
                  </a:lnTo>
                  <a:lnTo>
                    <a:pt x="235051" y="1074394"/>
                  </a:lnTo>
                  <a:lnTo>
                    <a:pt x="210197" y="1073924"/>
                  </a:lnTo>
                  <a:lnTo>
                    <a:pt x="176149" y="1070356"/>
                  </a:lnTo>
                  <a:lnTo>
                    <a:pt x="172847" y="1070102"/>
                  </a:lnTo>
                  <a:lnTo>
                    <a:pt x="169672" y="1072642"/>
                  </a:lnTo>
                  <a:lnTo>
                    <a:pt x="169164" y="1075817"/>
                  </a:lnTo>
                  <a:lnTo>
                    <a:pt x="168656" y="1079373"/>
                  </a:lnTo>
                  <a:lnTo>
                    <a:pt x="171069" y="1082548"/>
                  </a:lnTo>
                  <a:lnTo>
                    <a:pt x="174625" y="1082802"/>
                  </a:lnTo>
                  <a:lnTo>
                    <a:pt x="189306" y="1084643"/>
                  </a:lnTo>
                  <a:lnTo>
                    <a:pt x="203047" y="1085951"/>
                  </a:lnTo>
                  <a:lnTo>
                    <a:pt x="215823" y="1086739"/>
                  </a:lnTo>
                  <a:lnTo>
                    <a:pt x="227584" y="1086993"/>
                  </a:lnTo>
                  <a:lnTo>
                    <a:pt x="239483" y="1086688"/>
                  </a:lnTo>
                  <a:lnTo>
                    <a:pt x="250037" y="1085723"/>
                  </a:lnTo>
                  <a:lnTo>
                    <a:pt x="259245" y="1084110"/>
                  </a:lnTo>
                  <a:lnTo>
                    <a:pt x="267081" y="1081786"/>
                  </a:lnTo>
                  <a:lnTo>
                    <a:pt x="296710" y="1074991"/>
                  </a:lnTo>
                  <a:lnTo>
                    <a:pt x="298691" y="1074394"/>
                  </a:lnTo>
                  <a:lnTo>
                    <a:pt x="321513" y="1067485"/>
                  </a:lnTo>
                  <a:lnTo>
                    <a:pt x="328587" y="1064895"/>
                  </a:lnTo>
                  <a:lnTo>
                    <a:pt x="341845" y="1060056"/>
                  </a:lnTo>
                  <a:lnTo>
                    <a:pt x="358140" y="1053465"/>
                  </a:lnTo>
                  <a:lnTo>
                    <a:pt x="366585" y="1049909"/>
                  </a:lnTo>
                  <a:lnTo>
                    <a:pt x="374154" y="1047026"/>
                  </a:lnTo>
                  <a:lnTo>
                    <a:pt x="380085" y="1045400"/>
                  </a:lnTo>
                  <a:lnTo>
                    <a:pt x="383413" y="1045718"/>
                  </a:lnTo>
                  <a:lnTo>
                    <a:pt x="386334" y="1048131"/>
                  </a:lnTo>
                  <a:lnTo>
                    <a:pt x="386334" y="1032840"/>
                  </a:lnTo>
                  <a:lnTo>
                    <a:pt x="383667" y="1032510"/>
                  </a:lnTo>
                  <a:lnTo>
                    <a:pt x="378333" y="1033272"/>
                  </a:lnTo>
                  <a:lnTo>
                    <a:pt x="377952" y="1028065"/>
                  </a:lnTo>
                  <a:lnTo>
                    <a:pt x="376453" y="1024001"/>
                  </a:lnTo>
                  <a:lnTo>
                    <a:pt x="376174" y="1023239"/>
                  </a:lnTo>
                  <a:lnTo>
                    <a:pt x="373380" y="1019556"/>
                  </a:lnTo>
                  <a:lnTo>
                    <a:pt x="368935" y="1014095"/>
                  </a:lnTo>
                  <a:lnTo>
                    <a:pt x="366115" y="1012837"/>
                  </a:lnTo>
                  <a:lnTo>
                    <a:pt x="366115" y="1033272"/>
                  </a:lnTo>
                  <a:lnTo>
                    <a:pt x="365887" y="1036701"/>
                  </a:lnTo>
                  <a:lnTo>
                    <a:pt x="362204" y="1037971"/>
                  </a:lnTo>
                  <a:lnTo>
                    <a:pt x="357886" y="1039749"/>
                  </a:lnTo>
                  <a:lnTo>
                    <a:pt x="353441" y="1041654"/>
                  </a:lnTo>
                  <a:lnTo>
                    <a:pt x="340563" y="1046975"/>
                  </a:lnTo>
                  <a:lnTo>
                    <a:pt x="325081" y="1052893"/>
                  </a:lnTo>
                  <a:lnTo>
                    <a:pt x="306781" y="1059014"/>
                  </a:lnTo>
                  <a:lnTo>
                    <a:pt x="285496" y="1064895"/>
                  </a:lnTo>
                  <a:lnTo>
                    <a:pt x="285750" y="1063117"/>
                  </a:lnTo>
                  <a:lnTo>
                    <a:pt x="286258" y="1061593"/>
                  </a:lnTo>
                  <a:lnTo>
                    <a:pt x="286359" y="1059014"/>
                  </a:lnTo>
                  <a:lnTo>
                    <a:pt x="286766" y="1054862"/>
                  </a:lnTo>
                  <a:lnTo>
                    <a:pt x="286258" y="1050163"/>
                  </a:lnTo>
                  <a:lnTo>
                    <a:pt x="284988" y="1046226"/>
                  </a:lnTo>
                  <a:lnTo>
                    <a:pt x="297815" y="1042670"/>
                  </a:lnTo>
                  <a:lnTo>
                    <a:pt x="306044" y="1040003"/>
                  </a:lnTo>
                  <a:lnTo>
                    <a:pt x="309333" y="1038948"/>
                  </a:lnTo>
                  <a:lnTo>
                    <a:pt x="319659" y="1035253"/>
                  </a:lnTo>
                  <a:lnTo>
                    <a:pt x="354965" y="1024001"/>
                  </a:lnTo>
                  <a:lnTo>
                    <a:pt x="358648" y="1024001"/>
                  </a:lnTo>
                  <a:lnTo>
                    <a:pt x="361442" y="1025017"/>
                  </a:lnTo>
                  <a:lnTo>
                    <a:pt x="363423" y="1027671"/>
                  </a:lnTo>
                  <a:lnTo>
                    <a:pt x="365125" y="1029716"/>
                  </a:lnTo>
                  <a:lnTo>
                    <a:pt x="366026" y="1032649"/>
                  </a:lnTo>
                  <a:lnTo>
                    <a:pt x="366115" y="1033272"/>
                  </a:lnTo>
                  <a:lnTo>
                    <a:pt x="366115" y="1012837"/>
                  </a:lnTo>
                  <a:lnTo>
                    <a:pt x="362712" y="1011301"/>
                  </a:lnTo>
                  <a:lnTo>
                    <a:pt x="354965" y="1011301"/>
                  </a:lnTo>
                  <a:lnTo>
                    <a:pt x="348424" y="1012088"/>
                  </a:lnTo>
                  <a:lnTo>
                    <a:pt x="341198" y="1013929"/>
                  </a:lnTo>
                  <a:lnTo>
                    <a:pt x="333222" y="1016647"/>
                  </a:lnTo>
                  <a:lnTo>
                    <a:pt x="324485" y="1020064"/>
                  </a:lnTo>
                  <a:lnTo>
                    <a:pt x="314680" y="1023747"/>
                  </a:lnTo>
                  <a:lnTo>
                    <a:pt x="303606" y="1027620"/>
                  </a:lnTo>
                  <a:lnTo>
                    <a:pt x="291515" y="1031392"/>
                  </a:lnTo>
                  <a:lnTo>
                    <a:pt x="278003" y="1034923"/>
                  </a:lnTo>
                  <a:lnTo>
                    <a:pt x="270611" y="1027671"/>
                  </a:lnTo>
                  <a:lnTo>
                    <a:pt x="270256" y="1027303"/>
                  </a:lnTo>
                  <a:lnTo>
                    <a:pt x="259588" y="1027557"/>
                  </a:lnTo>
                  <a:lnTo>
                    <a:pt x="250901" y="1027671"/>
                  </a:lnTo>
                  <a:lnTo>
                    <a:pt x="243713" y="1027620"/>
                  </a:lnTo>
                  <a:lnTo>
                    <a:pt x="237172" y="1027493"/>
                  </a:lnTo>
                  <a:lnTo>
                    <a:pt x="231267" y="1027303"/>
                  </a:lnTo>
                  <a:lnTo>
                    <a:pt x="231571" y="1026541"/>
                  </a:lnTo>
                  <a:lnTo>
                    <a:pt x="254152" y="971423"/>
                  </a:lnTo>
                  <a:lnTo>
                    <a:pt x="256286" y="966216"/>
                  </a:lnTo>
                  <a:lnTo>
                    <a:pt x="257048" y="963930"/>
                  </a:lnTo>
                  <a:lnTo>
                    <a:pt x="256984" y="963422"/>
                  </a:lnTo>
                  <a:lnTo>
                    <a:pt x="256794" y="961517"/>
                  </a:lnTo>
                  <a:lnTo>
                    <a:pt x="255270" y="959739"/>
                  </a:lnTo>
                  <a:lnTo>
                    <a:pt x="254000" y="957961"/>
                  </a:lnTo>
                  <a:lnTo>
                    <a:pt x="251841" y="957199"/>
                  </a:lnTo>
                  <a:lnTo>
                    <a:pt x="249555" y="957453"/>
                  </a:lnTo>
                  <a:lnTo>
                    <a:pt x="207645" y="963422"/>
                  </a:lnTo>
                  <a:lnTo>
                    <a:pt x="230505" y="906653"/>
                  </a:lnTo>
                  <a:lnTo>
                    <a:pt x="243840" y="906653"/>
                  </a:lnTo>
                  <a:lnTo>
                    <a:pt x="261061" y="903160"/>
                  </a:lnTo>
                  <a:lnTo>
                    <a:pt x="274358" y="894207"/>
                  </a:lnTo>
                  <a:lnTo>
                    <a:pt x="275209" y="893635"/>
                  </a:lnTo>
                  <a:lnTo>
                    <a:pt x="284772" y="879551"/>
                  </a:lnTo>
                  <a:lnTo>
                    <a:pt x="288290" y="862330"/>
                  </a:lnTo>
                  <a:lnTo>
                    <a:pt x="288290" y="837184"/>
                  </a:lnTo>
                  <a:lnTo>
                    <a:pt x="288290" y="824738"/>
                  </a:lnTo>
                  <a:lnTo>
                    <a:pt x="288290" y="797306"/>
                  </a:lnTo>
                  <a:lnTo>
                    <a:pt x="298196" y="797306"/>
                  </a:lnTo>
                  <a:lnTo>
                    <a:pt x="300990" y="794639"/>
                  </a:lnTo>
                  <a:lnTo>
                    <a:pt x="300990" y="787908"/>
                  </a:lnTo>
                  <a:lnTo>
                    <a:pt x="298196" y="784860"/>
                  </a:lnTo>
                  <a:lnTo>
                    <a:pt x="275463" y="784860"/>
                  </a:lnTo>
                  <a:lnTo>
                    <a:pt x="275463" y="797306"/>
                  </a:lnTo>
                  <a:lnTo>
                    <a:pt x="275463" y="824738"/>
                  </a:lnTo>
                  <a:lnTo>
                    <a:pt x="275463" y="837184"/>
                  </a:lnTo>
                  <a:lnTo>
                    <a:pt x="275463" y="862330"/>
                  </a:lnTo>
                  <a:lnTo>
                    <a:pt x="272999" y="874661"/>
                  </a:lnTo>
                  <a:lnTo>
                    <a:pt x="266268" y="884796"/>
                  </a:lnTo>
                  <a:lnTo>
                    <a:pt x="256222" y="891679"/>
                  </a:lnTo>
                  <a:lnTo>
                    <a:pt x="243840" y="894207"/>
                  </a:lnTo>
                  <a:lnTo>
                    <a:pt x="210566" y="894207"/>
                  </a:lnTo>
                  <a:lnTo>
                    <a:pt x="198208" y="891679"/>
                  </a:lnTo>
                  <a:lnTo>
                    <a:pt x="188112" y="884796"/>
                  </a:lnTo>
                  <a:lnTo>
                    <a:pt x="181305" y="874661"/>
                  </a:lnTo>
                  <a:lnTo>
                    <a:pt x="178816" y="862330"/>
                  </a:lnTo>
                  <a:lnTo>
                    <a:pt x="178816" y="837184"/>
                  </a:lnTo>
                  <a:lnTo>
                    <a:pt x="275463" y="837184"/>
                  </a:lnTo>
                  <a:lnTo>
                    <a:pt x="275463" y="824738"/>
                  </a:lnTo>
                  <a:lnTo>
                    <a:pt x="178816" y="824738"/>
                  </a:lnTo>
                  <a:lnTo>
                    <a:pt x="178816" y="797306"/>
                  </a:lnTo>
                  <a:lnTo>
                    <a:pt x="275463" y="797306"/>
                  </a:lnTo>
                  <a:lnTo>
                    <a:pt x="275463" y="784860"/>
                  </a:lnTo>
                  <a:lnTo>
                    <a:pt x="265303" y="784860"/>
                  </a:lnTo>
                  <a:lnTo>
                    <a:pt x="265303" y="723392"/>
                  </a:lnTo>
                  <a:lnTo>
                    <a:pt x="262509" y="720598"/>
                  </a:lnTo>
                  <a:lnTo>
                    <a:pt x="255524" y="720598"/>
                  </a:lnTo>
                  <a:lnTo>
                    <a:pt x="252730" y="723392"/>
                  </a:lnTo>
                  <a:lnTo>
                    <a:pt x="252730" y="784860"/>
                  </a:lnTo>
                  <a:lnTo>
                    <a:pt x="201549" y="784860"/>
                  </a:lnTo>
                  <a:lnTo>
                    <a:pt x="201549" y="723392"/>
                  </a:lnTo>
                  <a:lnTo>
                    <a:pt x="198882" y="720598"/>
                  </a:lnTo>
                  <a:lnTo>
                    <a:pt x="191897" y="720598"/>
                  </a:lnTo>
                  <a:lnTo>
                    <a:pt x="189103" y="723392"/>
                  </a:lnTo>
                  <a:lnTo>
                    <a:pt x="189103" y="784860"/>
                  </a:lnTo>
                  <a:lnTo>
                    <a:pt x="156083" y="784860"/>
                  </a:lnTo>
                  <a:lnTo>
                    <a:pt x="153416" y="787908"/>
                  </a:lnTo>
                  <a:lnTo>
                    <a:pt x="153416" y="794639"/>
                  </a:lnTo>
                  <a:lnTo>
                    <a:pt x="156083" y="797306"/>
                  </a:lnTo>
                  <a:lnTo>
                    <a:pt x="166116" y="797306"/>
                  </a:lnTo>
                  <a:lnTo>
                    <a:pt x="166116" y="862330"/>
                  </a:lnTo>
                  <a:lnTo>
                    <a:pt x="169608" y="879551"/>
                  </a:lnTo>
                  <a:lnTo>
                    <a:pt x="179146" y="893635"/>
                  </a:lnTo>
                  <a:lnTo>
                    <a:pt x="193268" y="903160"/>
                  </a:lnTo>
                  <a:lnTo>
                    <a:pt x="210566" y="906653"/>
                  </a:lnTo>
                  <a:lnTo>
                    <a:pt x="217043" y="906653"/>
                  </a:lnTo>
                  <a:lnTo>
                    <a:pt x="192151" y="968756"/>
                  </a:lnTo>
                  <a:lnTo>
                    <a:pt x="191135" y="970915"/>
                  </a:lnTo>
                  <a:lnTo>
                    <a:pt x="191389" y="973201"/>
                  </a:lnTo>
                  <a:lnTo>
                    <a:pt x="192913" y="974979"/>
                  </a:lnTo>
                  <a:lnTo>
                    <a:pt x="194056" y="976630"/>
                  </a:lnTo>
                  <a:lnTo>
                    <a:pt x="196342" y="977646"/>
                  </a:lnTo>
                  <a:lnTo>
                    <a:pt x="198882" y="977138"/>
                  </a:lnTo>
                  <a:lnTo>
                    <a:pt x="240284" y="971423"/>
                  </a:lnTo>
                  <a:lnTo>
                    <a:pt x="218059" y="1026541"/>
                  </a:lnTo>
                  <a:lnTo>
                    <a:pt x="206159" y="1024737"/>
                  </a:lnTo>
                  <a:lnTo>
                    <a:pt x="197700" y="1022426"/>
                  </a:lnTo>
                  <a:lnTo>
                    <a:pt x="191477" y="1019721"/>
                  </a:lnTo>
                  <a:lnTo>
                    <a:pt x="186309" y="1016762"/>
                  </a:lnTo>
                  <a:lnTo>
                    <a:pt x="178346" y="1012571"/>
                  </a:lnTo>
                  <a:lnTo>
                    <a:pt x="134747" y="1002499"/>
                  </a:lnTo>
                  <a:lnTo>
                    <a:pt x="93472" y="1000125"/>
                  </a:lnTo>
                  <a:lnTo>
                    <a:pt x="86233" y="999871"/>
                  </a:lnTo>
                  <a:lnTo>
                    <a:pt x="79502" y="1002411"/>
                  </a:lnTo>
                  <a:lnTo>
                    <a:pt x="74041" y="1007110"/>
                  </a:lnTo>
                  <a:lnTo>
                    <a:pt x="71501" y="1002792"/>
                  </a:lnTo>
                  <a:lnTo>
                    <a:pt x="66802" y="1000125"/>
                  </a:lnTo>
                  <a:lnTo>
                    <a:pt x="63754" y="1000125"/>
                  </a:lnTo>
                  <a:lnTo>
                    <a:pt x="63754" y="1013841"/>
                  </a:lnTo>
                  <a:lnTo>
                    <a:pt x="63754" y="1108202"/>
                  </a:lnTo>
                  <a:lnTo>
                    <a:pt x="62738" y="1109472"/>
                  </a:lnTo>
                  <a:lnTo>
                    <a:pt x="25273" y="1109472"/>
                  </a:lnTo>
                  <a:lnTo>
                    <a:pt x="24257" y="1108202"/>
                  </a:lnTo>
                  <a:lnTo>
                    <a:pt x="24257" y="1013841"/>
                  </a:lnTo>
                  <a:lnTo>
                    <a:pt x="25273" y="1012571"/>
                  </a:lnTo>
                  <a:lnTo>
                    <a:pt x="62738" y="1012571"/>
                  </a:lnTo>
                  <a:lnTo>
                    <a:pt x="63754" y="1013841"/>
                  </a:lnTo>
                  <a:lnTo>
                    <a:pt x="63754" y="1000125"/>
                  </a:lnTo>
                  <a:lnTo>
                    <a:pt x="18288" y="1000125"/>
                  </a:lnTo>
                  <a:lnTo>
                    <a:pt x="11671" y="1006500"/>
                  </a:lnTo>
                  <a:lnTo>
                    <a:pt x="11557" y="1115187"/>
                  </a:lnTo>
                  <a:lnTo>
                    <a:pt x="18288" y="1121918"/>
                  </a:lnTo>
                  <a:lnTo>
                    <a:pt x="66802" y="1121918"/>
                  </a:lnTo>
                  <a:lnTo>
                    <a:pt x="71247" y="1119124"/>
                  </a:lnTo>
                  <a:lnTo>
                    <a:pt x="74041" y="1115187"/>
                  </a:lnTo>
                  <a:lnTo>
                    <a:pt x="76962" y="1117981"/>
                  </a:lnTo>
                  <a:lnTo>
                    <a:pt x="130340" y="1130388"/>
                  </a:lnTo>
                  <a:lnTo>
                    <a:pt x="192151" y="1135126"/>
                  </a:lnTo>
                  <a:lnTo>
                    <a:pt x="238506" y="1132268"/>
                  </a:lnTo>
                  <a:lnTo>
                    <a:pt x="287235" y="1122299"/>
                  </a:lnTo>
                  <a:lnTo>
                    <a:pt x="336486" y="1103198"/>
                  </a:lnTo>
                  <a:lnTo>
                    <a:pt x="384429" y="1072896"/>
                  </a:lnTo>
                  <a:lnTo>
                    <a:pt x="398653" y="1051433"/>
                  </a:lnTo>
                  <a:lnTo>
                    <a:pt x="398856" y="1048131"/>
                  </a:lnTo>
                  <a:close/>
                </a:path>
                <a:path w="1263015" h="2776220">
                  <a:moveTo>
                    <a:pt x="416306" y="2768854"/>
                  </a:moveTo>
                  <a:lnTo>
                    <a:pt x="367080" y="2741053"/>
                  </a:lnTo>
                  <a:lnTo>
                    <a:pt x="316928" y="2725255"/>
                  </a:lnTo>
                  <a:lnTo>
                    <a:pt x="263436" y="2715768"/>
                  </a:lnTo>
                  <a:lnTo>
                    <a:pt x="208280" y="2712593"/>
                  </a:lnTo>
                  <a:lnTo>
                    <a:pt x="153035" y="2715768"/>
                  </a:lnTo>
                  <a:lnTo>
                    <a:pt x="99479" y="2725255"/>
                  </a:lnTo>
                  <a:lnTo>
                    <a:pt x="49237" y="2741053"/>
                  </a:lnTo>
                  <a:lnTo>
                    <a:pt x="3937" y="2763139"/>
                  </a:lnTo>
                  <a:lnTo>
                    <a:pt x="0" y="2768854"/>
                  </a:lnTo>
                  <a:lnTo>
                    <a:pt x="1778" y="2771902"/>
                  </a:lnTo>
                  <a:lnTo>
                    <a:pt x="3429" y="2774823"/>
                  </a:lnTo>
                  <a:lnTo>
                    <a:pt x="7493" y="2775839"/>
                  </a:lnTo>
                  <a:lnTo>
                    <a:pt x="10414" y="2774061"/>
                  </a:lnTo>
                  <a:lnTo>
                    <a:pt x="54216" y="2752610"/>
                  </a:lnTo>
                  <a:lnTo>
                    <a:pt x="102844" y="2737281"/>
                  </a:lnTo>
                  <a:lnTo>
                    <a:pt x="154686" y="2728074"/>
                  </a:lnTo>
                  <a:lnTo>
                    <a:pt x="208127" y="2725013"/>
                  </a:lnTo>
                  <a:lnTo>
                    <a:pt x="261569" y="2728074"/>
                  </a:lnTo>
                  <a:lnTo>
                    <a:pt x="313397" y="2737281"/>
                  </a:lnTo>
                  <a:lnTo>
                    <a:pt x="361988" y="2752610"/>
                  </a:lnTo>
                  <a:lnTo>
                    <a:pt x="406781" y="2774569"/>
                  </a:lnTo>
                  <a:lnTo>
                    <a:pt x="408051" y="2774823"/>
                  </a:lnTo>
                  <a:lnTo>
                    <a:pt x="411226" y="2774823"/>
                  </a:lnTo>
                  <a:lnTo>
                    <a:pt x="413258" y="2773807"/>
                  </a:lnTo>
                  <a:lnTo>
                    <a:pt x="414528" y="2771902"/>
                  </a:lnTo>
                  <a:lnTo>
                    <a:pt x="416306" y="2768854"/>
                  </a:lnTo>
                  <a:close/>
                </a:path>
                <a:path w="1263015" h="2776220">
                  <a:moveTo>
                    <a:pt x="425831" y="1970151"/>
                  </a:moveTo>
                  <a:lnTo>
                    <a:pt x="425729" y="1880997"/>
                  </a:lnTo>
                  <a:lnTo>
                    <a:pt x="423849" y="1870379"/>
                  </a:lnTo>
                  <a:lnTo>
                    <a:pt x="419112" y="1862328"/>
                  </a:lnTo>
                  <a:lnTo>
                    <a:pt x="418363" y="1861045"/>
                  </a:lnTo>
                  <a:lnTo>
                    <a:pt x="413385" y="1856930"/>
                  </a:lnTo>
                  <a:lnTo>
                    <a:pt x="413385" y="1960372"/>
                  </a:lnTo>
                  <a:lnTo>
                    <a:pt x="374396" y="1960372"/>
                  </a:lnTo>
                  <a:lnTo>
                    <a:pt x="374497" y="1880997"/>
                  </a:lnTo>
                  <a:lnTo>
                    <a:pt x="393827" y="1862328"/>
                  </a:lnTo>
                  <a:lnTo>
                    <a:pt x="401434" y="1863813"/>
                  </a:lnTo>
                  <a:lnTo>
                    <a:pt x="407644" y="1867877"/>
                  </a:lnTo>
                  <a:lnTo>
                    <a:pt x="411835" y="1873961"/>
                  </a:lnTo>
                  <a:lnTo>
                    <a:pt x="413270" y="1880997"/>
                  </a:lnTo>
                  <a:lnTo>
                    <a:pt x="413385" y="1960372"/>
                  </a:lnTo>
                  <a:lnTo>
                    <a:pt x="413385" y="1856930"/>
                  </a:lnTo>
                  <a:lnTo>
                    <a:pt x="410070" y="1854174"/>
                  </a:lnTo>
                  <a:lnTo>
                    <a:pt x="399669" y="1850390"/>
                  </a:lnTo>
                  <a:lnTo>
                    <a:pt x="399669" y="1729867"/>
                  </a:lnTo>
                  <a:lnTo>
                    <a:pt x="424815" y="1699006"/>
                  </a:lnTo>
                  <a:lnTo>
                    <a:pt x="424815" y="1692783"/>
                  </a:lnTo>
                  <a:lnTo>
                    <a:pt x="424815" y="1667637"/>
                  </a:lnTo>
                  <a:lnTo>
                    <a:pt x="424815" y="1657985"/>
                  </a:lnTo>
                  <a:lnTo>
                    <a:pt x="422148" y="1655191"/>
                  </a:lnTo>
                  <a:lnTo>
                    <a:pt x="412115" y="1655191"/>
                  </a:lnTo>
                  <a:lnTo>
                    <a:pt x="412115" y="1667637"/>
                  </a:lnTo>
                  <a:lnTo>
                    <a:pt x="412115" y="1692783"/>
                  </a:lnTo>
                  <a:lnTo>
                    <a:pt x="411353" y="1692783"/>
                  </a:lnTo>
                  <a:lnTo>
                    <a:pt x="411353" y="1705229"/>
                  </a:lnTo>
                  <a:lnTo>
                    <a:pt x="408559" y="1712722"/>
                  </a:lnTo>
                  <a:lnTo>
                    <a:pt x="401574" y="1717929"/>
                  </a:lnTo>
                  <a:lnTo>
                    <a:pt x="387096" y="1717929"/>
                  </a:lnTo>
                  <a:lnTo>
                    <a:pt x="387096" y="1729867"/>
                  </a:lnTo>
                  <a:lnTo>
                    <a:pt x="387096" y="1850390"/>
                  </a:lnTo>
                  <a:lnTo>
                    <a:pt x="377164" y="1854454"/>
                  </a:lnTo>
                  <a:lnTo>
                    <a:pt x="369189" y="1861426"/>
                  </a:lnTo>
                  <a:lnTo>
                    <a:pt x="363867" y="1870671"/>
                  </a:lnTo>
                  <a:lnTo>
                    <a:pt x="362038" y="1880997"/>
                  </a:lnTo>
                  <a:lnTo>
                    <a:pt x="361950" y="1960372"/>
                  </a:lnTo>
                  <a:lnTo>
                    <a:pt x="322707" y="1960372"/>
                  </a:lnTo>
                  <a:lnTo>
                    <a:pt x="309499" y="1916163"/>
                  </a:lnTo>
                  <a:lnTo>
                    <a:pt x="309499" y="1960372"/>
                  </a:lnTo>
                  <a:lnTo>
                    <a:pt x="124968" y="1960372"/>
                  </a:lnTo>
                  <a:lnTo>
                    <a:pt x="148717" y="1880997"/>
                  </a:lnTo>
                  <a:lnTo>
                    <a:pt x="285750" y="1880997"/>
                  </a:lnTo>
                  <a:lnTo>
                    <a:pt x="309499" y="1960372"/>
                  </a:lnTo>
                  <a:lnTo>
                    <a:pt x="309499" y="1916163"/>
                  </a:lnTo>
                  <a:lnTo>
                    <a:pt x="298996" y="1880997"/>
                  </a:lnTo>
                  <a:lnTo>
                    <a:pt x="295275" y="1868551"/>
                  </a:lnTo>
                  <a:lnTo>
                    <a:pt x="282194" y="1824748"/>
                  </a:lnTo>
                  <a:lnTo>
                    <a:pt x="282194" y="1868551"/>
                  </a:lnTo>
                  <a:lnTo>
                    <a:pt x="152400" y="1868551"/>
                  </a:lnTo>
                  <a:lnTo>
                    <a:pt x="176657" y="1786890"/>
                  </a:lnTo>
                  <a:lnTo>
                    <a:pt x="257810" y="1786890"/>
                  </a:lnTo>
                  <a:lnTo>
                    <a:pt x="282194" y="1868551"/>
                  </a:lnTo>
                  <a:lnTo>
                    <a:pt x="282194" y="1824748"/>
                  </a:lnTo>
                  <a:lnTo>
                    <a:pt x="270891" y="1786890"/>
                  </a:lnTo>
                  <a:lnTo>
                    <a:pt x="267169" y="1774444"/>
                  </a:lnTo>
                  <a:lnTo>
                    <a:pt x="254000" y="1730349"/>
                  </a:lnTo>
                  <a:lnTo>
                    <a:pt x="254000" y="1774444"/>
                  </a:lnTo>
                  <a:lnTo>
                    <a:pt x="180340" y="1774444"/>
                  </a:lnTo>
                  <a:lnTo>
                    <a:pt x="196850" y="1719199"/>
                  </a:lnTo>
                  <a:lnTo>
                    <a:pt x="202819" y="1722374"/>
                  </a:lnTo>
                  <a:lnTo>
                    <a:pt x="209804" y="1724152"/>
                  </a:lnTo>
                  <a:lnTo>
                    <a:pt x="224536" y="1724152"/>
                  </a:lnTo>
                  <a:lnTo>
                    <a:pt x="231521" y="1722374"/>
                  </a:lnTo>
                  <a:lnTo>
                    <a:pt x="237744" y="1719199"/>
                  </a:lnTo>
                  <a:lnTo>
                    <a:pt x="254000" y="1774444"/>
                  </a:lnTo>
                  <a:lnTo>
                    <a:pt x="254000" y="1730349"/>
                  </a:lnTo>
                  <a:lnTo>
                    <a:pt x="250672" y="1719199"/>
                  </a:lnTo>
                  <a:lnTo>
                    <a:pt x="248424" y="1711706"/>
                  </a:lnTo>
                  <a:lnTo>
                    <a:pt x="248285" y="1711198"/>
                  </a:lnTo>
                  <a:lnTo>
                    <a:pt x="250317" y="1709420"/>
                  </a:lnTo>
                  <a:lnTo>
                    <a:pt x="252095" y="1707515"/>
                  </a:lnTo>
                  <a:lnTo>
                    <a:pt x="253238" y="1705229"/>
                  </a:lnTo>
                  <a:lnTo>
                    <a:pt x="362458" y="1705229"/>
                  </a:lnTo>
                  <a:lnTo>
                    <a:pt x="365709" y="1713992"/>
                  </a:lnTo>
                  <a:lnTo>
                    <a:pt x="371195" y="1721319"/>
                  </a:lnTo>
                  <a:lnTo>
                    <a:pt x="378472" y="1726755"/>
                  </a:lnTo>
                  <a:lnTo>
                    <a:pt x="387096" y="1729867"/>
                  </a:lnTo>
                  <a:lnTo>
                    <a:pt x="387096" y="1717929"/>
                  </a:lnTo>
                  <a:lnTo>
                    <a:pt x="385191" y="1717929"/>
                  </a:lnTo>
                  <a:lnTo>
                    <a:pt x="378079" y="1712722"/>
                  </a:lnTo>
                  <a:lnTo>
                    <a:pt x="375666" y="1705229"/>
                  </a:lnTo>
                  <a:lnTo>
                    <a:pt x="411353" y="1705229"/>
                  </a:lnTo>
                  <a:lnTo>
                    <a:pt x="411353" y="1692783"/>
                  </a:lnTo>
                  <a:lnTo>
                    <a:pt x="259588" y="1692783"/>
                  </a:lnTo>
                  <a:lnTo>
                    <a:pt x="260477" y="1688846"/>
                  </a:lnTo>
                  <a:lnTo>
                    <a:pt x="261239" y="1684528"/>
                  </a:lnTo>
                  <a:lnTo>
                    <a:pt x="261239" y="1675892"/>
                  </a:lnTo>
                  <a:lnTo>
                    <a:pt x="260477" y="1671701"/>
                  </a:lnTo>
                  <a:lnTo>
                    <a:pt x="259588" y="1667637"/>
                  </a:lnTo>
                  <a:lnTo>
                    <a:pt x="412115" y="1667637"/>
                  </a:lnTo>
                  <a:lnTo>
                    <a:pt x="412115" y="1655191"/>
                  </a:lnTo>
                  <a:lnTo>
                    <a:pt x="253238" y="1655191"/>
                  </a:lnTo>
                  <a:lnTo>
                    <a:pt x="248793" y="1650212"/>
                  </a:lnTo>
                  <a:lnTo>
                    <a:pt x="248793" y="1680337"/>
                  </a:lnTo>
                  <a:lnTo>
                    <a:pt x="246291" y="1692478"/>
                  </a:lnTo>
                  <a:lnTo>
                    <a:pt x="239483" y="1702460"/>
                  </a:lnTo>
                  <a:lnTo>
                    <a:pt x="229387" y="1709216"/>
                  </a:lnTo>
                  <a:lnTo>
                    <a:pt x="217043" y="1711706"/>
                  </a:lnTo>
                  <a:lnTo>
                    <a:pt x="204939" y="1709216"/>
                  </a:lnTo>
                  <a:lnTo>
                    <a:pt x="199110" y="1705229"/>
                  </a:lnTo>
                  <a:lnTo>
                    <a:pt x="195046" y="1702460"/>
                  </a:lnTo>
                  <a:lnTo>
                    <a:pt x="188582" y="1692783"/>
                  </a:lnTo>
                  <a:lnTo>
                    <a:pt x="188366" y="1692478"/>
                  </a:lnTo>
                  <a:lnTo>
                    <a:pt x="185928" y="1680337"/>
                  </a:lnTo>
                  <a:lnTo>
                    <a:pt x="185928" y="1711198"/>
                  </a:lnTo>
                  <a:lnTo>
                    <a:pt x="112014" y="1960372"/>
                  </a:lnTo>
                  <a:lnTo>
                    <a:pt x="51562" y="1960372"/>
                  </a:lnTo>
                  <a:lnTo>
                    <a:pt x="51562" y="1779905"/>
                  </a:lnTo>
                  <a:lnTo>
                    <a:pt x="54737" y="1782445"/>
                  </a:lnTo>
                  <a:lnTo>
                    <a:pt x="58547" y="1783715"/>
                  </a:lnTo>
                  <a:lnTo>
                    <a:pt x="64516" y="1783715"/>
                  </a:lnTo>
                  <a:lnTo>
                    <a:pt x="66548" y="1783207"/>
                  </a:lnTo>
                  <a:lnTo>
                    <a:pt x="68453" y="1782699"/>
                  </a:lnTo>
                  <a:lnTo>
                    <a:pt x="75438" y="1779905"/>
                  </a:lnTo>
                  <a:lnTo>
                    <a:pt x="80010" y="1773428"/>
                  </a:lnTo>
                  <a:lnTo>
                    <a:pt x="80010" y="1771904"/>
                  </a:lnTo>
                  <a:lnTo>
                    <a:pt x="80010" y="1705229"/>
                  </a:lnTo>
                  <a:lnTo>
                    <a:pt x="181102" y="1705229"/>
                  </a:lnTo>
                  <a:lnTo>
                    <a:pt x="182626" y="1707515"/>
                  </a:lnTo>
                  <a:lnTo>
                    <a:pt x="184150" y="1709420"/>
                  </a:lnTo>
                  <a:lnTo>
                    <a:pt x="185928" y="1711198"/>
                  </a:lnTo>
                  <a:lnTo>
                    <a:pt x="185928" y="1680337"/>
                  </a:lnTo>
                  <a:lnTo>
                    <a:pt x="188366" y="1668106"/>
                  </a:lnTo>
                  <a:lnTo>
                    <a:pt x="188683" y="1667637"/>
                  </a:lnTo>
                  <a:lnTo>
                    <a:pt x="195046" y="1658137"/>
                  </a:lnTo>
                  <a:lnTo>
                    <a:pt x="199377" y="1655191"/>
                  </a:lnTo>
                  <a:lnTo>
                    <a:pt x="204939" y="1651431"/>
                  </a:lnTo>
                  <a:lnTo>
                    <a:pt x="217043" y="1648968"/>
                  </a:lnTo>
                  <a:lnTo>
                    <a:pt x="229387" y="1651431"/>
                  </a:lnTo>
                  <a:lnTo>
                    <a:pt x="239483" y="1658137"/>
                  </a:lnTo>
                  <a:lnTo>
                    <a:pt x="246291" y="1668106"/>
                  </a:lnTo>
                  <a:lnTo>
                    <a:pt x="248793" y="1680337"/>
                  </a:lnTo>
                  <a:lnTo>
                    <a:pt x="248793" y="1650212"/>
                  </a:lnTo>
                  <a:lnTo>
                    <a:pt x="217043" y="1636268"/>
                  </a:lnTo>
                  <a:lnTo>
                    <a:pt x="206336" y="1637626"/>
                  </a:lnTo>
                  <a:lnTo>
                    <a:pt x="196545" y="1641449"/>
                  </a:lnTo>
                  <a:lnTo>
                    <a:pt x="188010" y="1647418"/>
                  </a:lnTo>
                  <a:lnTo>
                    <a:pt x="181102" y="1655191"/>
                  </a:lnTo>
                  <a:lnTo>
                    <a:pt x="175133" y="1655191"/>
                  </a:lnTo>
                  <a:lnTo>
                    <a:pt x="175133" y="1667637"/>
                  </a:lnTo>
                  <a:lnTo>
                    <a:pt x="173863" y="1671701"/>
                  </a:lnTo>
                  <a:lnTo>
                    <a:pt x="173101" y="1675892"/>
                  </a:lnTo>
                  <a:lnTo>
                    <a:pt x="173101" y="1684528"/>
                  </a:lnTo>
                  <a:lnTo>
                    <a:pt x="173863" y="1688846"/>
                  </a:lnTo>
                  <a:lnTo>
                    <a:pt x="175133" y="1692783"/>
                  </a:lnTo>
                  <a:lnTo>
                    <a:pt x="80010" y="1692783"/>
                  </a:lnTo>
                  <a:lnTo>
                    <a:pt x="80010" y="1667637"/>
                  </a:lnTo>
                  <a:lnTo>
                    <a:pt x="175133" y="1667637"/>
                  </a:lnTo>
                  <a:lnTo>
                    <a:pt x="175133" y="1655191"/>
                  </a:lnTo>
                  <a:lnTo>
                    <a:pt x="80010" y="1655191"/>
                  </a:lnTo>
                  <a:lnTo>
                    <a:pt x="80010" y="1589532"/>
                  </a:lnTo>
                  <a:lnTo>
                    <a:pt x="80010" y="1586992"/>
                  </a:lnTo>
                  <a:lnTo>
                    <a:pt x="75438" y="1580769"/>
                  </a:lnTo>
                  <a:lnTo>
                    <a:pt x="68453" y="1578356"/>
                  </a:lnTo>
                  <a:lnTo>
                    <a:pt x="67310" y="1577886"/>
                  </a:lnTo>
                  <a:lnTo>
                    <a:pt x="67310" y="1591183"/>
                  </a:lnTo>
                  <a:lnTo>
                    <a:pt x="67310" y="1769237"/>
                  </a:lnTo>
                  <a:lnTo>
                    <a:pt x="65024" y="1770507"/>
                  </a:lnTo>
                  <a:lnTo>
                    <a:pt x="63500" y="1771015"/>
                  </a:lnTo>
                  <a:lnTo>
                    <a:pt x="60706" y="1771904"/>
                  </a:lnTo>
                  <a:lnTo>
                    <a:pt x="58547" y="1769491"/>
                  </a:lnTo>
                  <a:lnTo>
                    <a:pt x="31965" y="1726526"/>
                  </a:lnTo>
                  <a:lnTo>
                    <a:pt x="23114" y="1680248"/>
                  </a:lnTo>
                  <a:lnTo>
                    <a:pt x="31965" y="1634020"/>
                  </a:lnTo>
                  <a:lnTo>
                    <a:pt x="58547" y="1591183"/>
                  </a:lnTo>
                  <a:lnTo>
                    <a:pt x="59817" y="1589786"/>
                  </a:lnTo>
                  <a:lnTo>
                    <a:pt x="60960" y="1589532"/>
                  </a:lnTo>
                  <a:lnTo>
                    <a:pt x="63246" y="1589532"/>
                  </a:lnTo>
                  <a:lnTo>
                    <a:pt x="64008" y="1589786"/>
                  </a:lnTo>
                  <a:lnTo>
                    <a:pt x="64262" y="1589786"/>
                  </a:lnTo>
                  <a:lnTo>
                    <a:pt x="65024" y="1590294"/>
                  </a:lnTo>
                  <a:lnTo>
                    <a:pt x="67310" y="1591183"/>
                  </a:lnTo>
                  <a:lnTo>
                    <a:pt x="67310" y="1577886"/>
                  </a:lnTo>
                  <a:lnTo>
                    <a:pt x="61722" y="1575562"/>
                  </a:lnTo>
                  <a:lnTo>
                    <a:pt x="53975" y="1577340"/>
                  </a:lnTo>
                  <a:lnTo>
                    <a:pt x="49022" y="1583055"/>
                  </a:lnTo>
                  <a:lnTo>
                    <a:pt x="21463" y="1626323"/>
                  </a:lnTo>
                  <a:lnTo>
                    <a:pt x="10617" y="1673098"/>
                  </a:lnTo>
                  <a:lnTo>
                    <a:pt x="16459" y="1720367"/>
                  </a:lnTo>
                  <a:lnTo>
                    <a:pt x="38989" y="1765046"/>
                  </a:lnTo>
                  <a:lnTo>
                    <a:pt x="38989" y="1960372"/>
                  </a:lnTo>
                  <a:lnTo>
                    <a:pt x="13589" y="1960372"/>
                  </a:lnTo>
                  <a:lnTo>
                    <a:pt x="10541" y="1963166"/>
                  </a:lnTo>
                  <a:lnTo>
                    <a:pt x="10541" y="1970151"/>
                  </a:lnTo>
                  <a:lnTo>
                    <a:pt x="13589" y="1973072"/>
                  </a:lnTo>
                  <a:lnTo>
                    <a:pt x="423037" y="1973072"/>
                  </a:lnTo>
                  <a:lnTo>
                    <a:pt x="425831" y="1970151"/>
                  </a:lnTo>
                  <a:close/>
                </a:path>
                <a:path w="1263015" h="2776220">
                  <a:moveTo>
                    <a:pt x="838835" y="97790"/>
                  </a:moveTo>
                  <a:lnTo>
                    <a:pt x="838073" y="95250"/>
                  </a:lnTo>
                  <a:lnTo>
                    <a:pt x="836549" y="93980"/>
                  </a:lnTo>
                  <a:lnTo>
                    <a:pt x="835406" y="92710"/>
                  </a:lnTo>
                  <a:lnTo>
                    <a:pt x="831850" y="92710"/>
                  </a:lnTo>
                  <a:lnTo>
                    <a:pt x="826389" y="93306"/>
                  </a:lnTo>
                  <a:lnTo>
                    <a:pt x="826389" y="106680"/>
                  </a:lnTo>
                  <a:lnTo>
                    <a:pt x="826389" y="166370"/>
                  </a:lnTo>
                  <a:lnTo>
                    <a:pt x="826389" y="179070"/>
                  </a:lnTo>
                  <a:lnTo>
                    <a:pt x="826389" y="241300"/>
                  </a:lnTo>
                  <a:lnTo>
                    <a:pt x="826389" y="254000"/>
                  </a:lnTo>
                  <a:lnTo>
                    <a:pt x="826389" y="313690"/>
                  </a:lnTo>
                  <a:lnTo>
                    <a:pt x="764413" y="307340"/>
                  </a:lnTo>
                  <a:lnTo>
                    <a:pt x="764413" y="304800"/>
                  </a:lnTo>
                  <a:lnTo>
                    <a:pt x="764413" y="251460"/>
                  </a:lnTo>
                  <a:lnTo>
                    <a:pt x="826389" y="254000"/>
                  </a:lnTo>
                  <a:lnTo>
                    <a:pt x="826389" y="241300"/>
                  </a:lnTo>
                  <a:lnTo>
                    <a:pt x="764413" y="238760"/>
                  </a:lnTo>
                  <a:lnTo>
                    <a:pt x="764413" y="181610"/>
                  </a:lnTo>
                  <a:lnTo>
                    <a:pt x="764413" y="180340"/>
                  </a:lnTo>
                  <a:lnTo>
                    <a:pt x="826389" y="179070"/>
                  </a:lnTo>
                  <a:lnTo>
                    <a:pt x="826389" y="166370"/>
                  </a:lnTo>
                  <a:lnTo>
                    <a:pt x="764413" y="167640"/>
                  </a:lnTo>
                  <a:lnTo>
                    <a:pt x="764413" y="114300"/>
                  </a:lnTo>
                  <a:lnTo>
                    <a:pt x="764413" y="113030"/>
                  </a:lnTo>
                  <a:lnTo>
                    <a:pt x="826389" y="106680"/>
                  </a:lnTo>
                  <a:lnTo>
                    <a:pt x="826389" y="93306"/>
                  </a:lnTo>
                  <a:lnTo>
                    <a:pt x="751713" y="101409"/>
                  </a:lnTo>
                  <a:lnTo>
                    <a:pt x="751713" y="114300"/>
                  </a:lnTo>
                  <a:lnTo>
                    <a:pt x="751713" y="168910"/>
                  </a:lnTo>
                  <a:lnTo>
                    <a:pt x="751713" y="181610"/>
                  </a:lnTo>
                  <a:lnTo>
                    <a:pt x="751713" y="238760"/>
                  </a:lnTo>
                  <a:lnTo>
                    <a:pt x="751713" y="251460"/>
                  </a:lnTo>
                  <a:lnTo>
                    <a:pt x="751713" y="304800"/>
                  </a:lnTo>
                  <a:lnTo>
                    <a:pt x="689991" y="299720"/>
                  </a:lnTo>
                  <a:lnTo>
                    <a:pt x="689991" y="297180"/>
                  </a:lnTo>
                  <a:lnTo>
                    <a:pt x="689991" y="248920"/>
                  </a:lnTo>
                  <a:lnTo>
                    <a:pt x="751713" y="251460"/>
                  </a:lnTo>
                  <a:lnTo>
                    <a:pt x="751713" y="238760"/>
                  </a:lnTo>
                  <a:lnTo>
                    <a:pt x="689991" y="236220"/>
                  </a:lnTo>
                  <a:lnTo>
                    <a:pt x="689991" y="184150"/>
                  </a:lnTo>
                  <a:lnTo>
                    <a:pt x="689991" y="182880"/>
                  </a:lnTo>
                  <a:lnTo>
                    <a:pt x="751713" y="181610"/>
                  </a:lnTo>
                  <a:lnTo>
                    <a:pt x="751713" y="168910"/>
                  </a:lnTo>
                  <a:lnTo>
                    <a:pt x="689991" y="170180"/>
                  </a:lnTo>
                  <a:lnTo>
                    <a:pt x="689991" y="121920"/>
                  </a:lnTo>
                  <a:lnTo>
                    <a:pt x="689991" y="120650"/>
                  </a:lnTo>
                  <a:lnTo>
                    <a:pt x="702335" y="119380"/>
                  </a:lnTo>
                  <a:lnTo>
                    <a:pt x="751713" y="114300"/>
                  </a:lnTo>
                  <a:lnTo>
                    <a:pt x="751713" y="101409"/>
                  </a:lnTo>
                  <a:lnTo>
                    <a:pt x="677291" y="109474"/>
                  </a:lnTo>
                  <a:lnTo>
                    <a:pt x="677291" y="121920"/>
                  </a:lnTo>
                  <a:lnTo>
                    <a:pt x="677291" y="171450"/>
                  </a:lnTo>
                  <a:lnTo>
                    <a:pt x="677291" y="184150"/>
                  </a:lnTo>
                  <a:lnTo>
                    <a:pt x="677291" y="236220"/>
                  </a:lnTo>
                  <a:lnTo>
                    <a:pt x="677291" y="248920"/>
                  </a:lnTo>
                  <a:lnTo>
                    <a:pt x="677291" y="297180"/>
                  </a:lnTo>
                  <a:lnTo>
                    <a:pt x="615315" y="290830"/>
                  </a:lnTo>
                  <a:lnTo>
                    <a:pt x="615315" y="289560"/>
                  </a:lnTo>
                  <a:lnTo>
                    <a:pt x="615315" y="246380"/>
                  </a:lnTo>
                  <a:lnTo>
                    <a:pt x="677291" y="248920"/>
                  </a:lnTo>
                  <a:lnTo>
                    <a:pt x="677291" y="236220"/>
                  </a:lnTo>
                  <a:lnTo>
                    <a:pt x="615315" y="233680"/>
                  </a:lnTo>
                  <a:lnTo>
                    <a:pt x="615315" y="232410"/>
                  </a:lnTo>
                  <a:lnTo>
                    <a:pt x="615315" y="186690"/>
                  </a:lnTo>
                  <a:lnTo>
                    <a:pt x="615315" y="185420"/>
                  </a:lnTo>
                  <a:lnTo>
                    <a:pt x="677291" y="184150"/>
                  </a:lnTo>
                  <a:lnTo>
                    <a:pt x="677291" y="171450"/>
                  </a:lnTo>
                  <a:lnTo>
                    <a:pt x="615315" y="172720"/>
                  </a:lnTo>
                  <a:lnTo>
                    <a:pt x="615315" y="129540"/>
                  </a:lnTo>
                  <a:lnTo>
                    <a:pt x="615315" y="128270"/>
                  </a:lnTo>
                  <a:lnTo>
                    <a:pt x="677291" y="121920"/>
                  </a:lnTo>
                  <a:lnTo>
                    <a:pt x="677291" y="109474"/>
                  </a:lnTo>
                  <a:lnTo>
                    <a:pt x="644398" y="113030"/>
                  </a:lnTo>
                  <a:lnTo>
                    <a:pt x="644652" y="111760"/>
                  </a:lnTo>
                  <a:lnTo>
                    <a:pt x="644652" y="109220"/>
                  </a:lnTo>
                  <a:lnTo>
                    <a:pt x="643636" y="107950"/>
                  </a:lnTo>
                  <a:lnTo>
                    <a:pt x="641858" y="106680"/>
                  </a:lnTo>
                  <a:lnTo>
                    <a:pt x="627761" y="96393"/>
                  </a:lnTo>
                  <a:lnTo>
                    <a:pt x="627761" y="111760"/>
                  </a:lnTo>
                  <a:lnTo>
                    <a:pt x="623189" y="115570"/>
                  </a:lnTo>
                  <a:lnTo>
                    <a:pt x="602869" y="117741"/>
                  </a:lnTo>
                  <a:lnTo>
                    <a:pt x="602869" y="129540"/>
                  </a:lnTo>
                  <a:lnTo>
                    <a:pt x="602869" y="289560"/>
                  </a:lnTo>
                  <a:lnTo>
                    <a:pt x="540766" y="283210"/>
                  </a:lnTo>
                  <a:lnTo>
                    <a:pt x="540766" y="243840"/>
                  </a:lnTo>
                  <a:lnTo>
                    <a:pt x="602869" y="245110"/>
                  </a:lnTo>
                  <a:lnTo>
                    <a:pt x="602869" y="232410"/>
                  </a:lnTo>
                  <a:lnTo>
                    <a:pt x="540766" y="231140"/>
                  </a:lnTo>
                  <a:lnTo>
                    <a:pt x="540766" y="201930"/>
                  </a:lnTo>
                  <a:lnTo>
                    <a:pt x="540766" y="198120"/>
                  </a:lnTo>
                  <a:lnTo>
                    <a:pt x="540766" y="196850"/>
                  </a:lnTo>
                  <a:lnTo>
                    <a:pt x="540766" y="189230"/>
                  </a:lnTo>
                  <a:lnTo>
                    <a:pt x="602869" y="186690"/>
                  </a:lnTo>
                  <a:lnTo>
                    <a:pt x="602869" y="173990"/>
                  </a:lnTo>
                  <a:lnTo>
                    <a:pt x="540766" y="176530"/>
                  </a:lnTo>
                  <a:lnTo>
                    <a:pt x="540766" y="152400"/>
                  </a:lnTo>
                  <a:lnTo>
                    <a:pt x="540766" y="135890"/>
                  </a:lnTo>
                  <a:lnTo>
                    <a:pt x="602869" y="129540"/>
                  </a:lnTo>
                  <a:lnTo>
                    <a:pt x="602869" y="117741"/>
                  </a:lnTo>
                  <a:lnTo>
                    <a:pt x="587375" y="119380"/>
                  </a:lnTo>
                  <a:lnTo>
                    <a:pt x="587756" y="115570"/>
                  </a:lnTo>
                  <a:lnTo>
                    <a:pt x="587883" y="111760"/>
                  </a:lnTo>
                  <a:lnTo>
                    <a:pt x="583692" y="91440"/>
                  </a:lnTo>
                  <a:lnTo>
                    <a:pt x="575437" y="78600"/>
                  </a:lnTo>
                  <a:lnTo>
                    <a:pt x="575437" y="111760"/>
                  </a:lnTo>
                  <a:lnTo>
                    <a:pt x="575437" y="114300"/>
                  </a:lnTo>
                  <a:lnTo>
                    <a:pt x="574421" y="119380"/>
                  </a:lnTo>
                  <a:lnTo>
                    <a:pt x="533908" y="124460"/>
                  </a:lnTo>
                  <a:lnTo>
                    <a:pt x="530606" y="124460"/>
                  </a:lnTo>
                  <a:lnTo>
                    <a:pt x="528320" y="127000"/>
                  </a:lnTo>
                  <a:lnTo>
                    <a:pt x="528320" y="152400"/>
                  </a:lnTo>
                  <a:lnTo>
                    <a:pt x="514667" y="147320"/>
                  </a:lnTo>
                  <a:lnTo>
                    <a:pt x="503707" y="138430"/>
                  </a:lnTo>
                  <a:lnTo>
                    <a:pt x="496417" y="125730"/>
                  </a:lnTo>
                  <a:lnTo>
                    <a:pt x="493776" y="111760"/>
                  </a:lnTo>
                  <a:lnTo>
                    <a:pt x="497001" y="95250"/>
                  </a:lnTo>
                  <a:lnTo>
                    <a:pt x="505777" y="82550"/>
                  </a:lnTo>
                  <a:lnTo>
                    <a:pt x="518731" y="73660"/>
                  </a:lnTo>
                  <a:lnTo>
                    <a:pt x="534543" y="71120"/>
                  </a:lnTo>
                  <a:lnTo>
                    <a:pt x="550519" y="73660"/>
                  </a:lnTo>
                  <a:lnTo>
                    <a:pt x="563511" y="82550"/>
                  </a:lnTo>
                  <a:lnTo>
                    <a:pt x="572236" y="95250"/>
                  </a:lnTo>
                  <a:lnTo>
                    <a:pt x="575437" y="111760"/>
                  </a:lnTo>
                  <a:lnTo>
                    <a:pt x="575437" y="78600"/>
                  </a:lnTo>
                  <a:lnTo>
                    <a:pt x="572262" y="73660"/>
                  </a:lnTo>
                  <a:lnTo>
                    <a:pt x="568490" y="71120"/>
                  </a:lnTo>
                  <a:lnTo>
                    <a:pt x="555307" y="62230"/>
                  </a:lnTo>
                  <a:lnTo>
                    <a:pt x="534543" y="58420"/>
                  </a:lnTo>
                  <a:lnTo>
                    <a:pt x="513740" y="62230"/>
                  </a:lnTo>
                  <a:lnTo>
                    <a:pt x="496836" y="73660"/>
                  </a:lnTo>
                  <a:lnTo>
                    <a:pt x="485482" y="91440"/>
                  </a:lnTo>
                  <a:lnTo>
                    <a:pt x="481330" y="111760"/>
                  </a:lnTo>
                  <a:lnTo>
                    <a:pt x="484974" y="130810"/>
                  </a:lnTo>
                  <a:lnTo>
                    <a:pt x="494957" y="147320"/>
                  </a:lnTo>
                  <a:lnTo>
                    <a:pt x="509879" y="158750"/>
                  </a:lnTo>
                  <a:lnTo>
                    <a:pt x="528320" y="165100"/>
                  </a:lnTo>
                  <a:lnTo>
                    <a:pt x="528320" y="196850"/>
                  </a:lnTo>
                  <a:lnTo>
                    <a:pt x="523367" y="189230"/>
                  </a:lnTo>
                  <a:lnTo>
                    <a:pt x="522097" y="187960"/>
                  </a:lnTo>
                  <a:lnTo>
                    <a:pt x="514985" y="187960"/>
                  </a:lnTo>
                  <a:lnTo>
                    <a:pt x="498983" y="198120"/>
                  </a:lnTo>
                  <a:lnTo>
                    <a:pt x="496531" y="187960"/>
                  </a:lnTo>
                  <a:lnTo>
                    <a:pt x="494080" y="177800"/>
                  </a:lnTo>
                  <a:lnTo>
                    <a:pt x="493776" y="176530"/>
                  </a:lnTo>
                  <a:lnTo>
                    <a:pt x="490728" y="173990"/>
                  </a:lnTo>
                  <a:lnTo>
                    <a:pt x="468884" y="177800"/>
                  </a:lnTo>
                  <a:lnTo>
                    <a:pt x="472313" y="156210"/>
                  </a:lnTo>
                  <a:lnTo>
                    <a:pt x="470154" y="152400"/>
                  </a:lnTo>
                  <a:lnTo>
                    <a:pt x="467106" y="152400"/>
                  </a:lnTo>
                  <a:lnTo>
                    <a:pt x="448691" y="147320"/>
                  </a:lnTo>
                  <a:lnTo>
                    <a:pt x="458724" y="130810"/>
                  </a:lnTo>
                  <a:lnTo>
                    <a:pt x="460121" y="128270"/>
                  </a:lnTo>
                  <a:lnTo>
                    <a:pt x="459359" y="124460"/>
                  </a:lnTo>
                  <a:lnTo>
                    <a:pt x="456946" y="123190"/>
                  </a:lnTo>
                  <a:lnTo>
                    <a:pt x="441452" y="111760"/>
                  </a:lnTo>
                  <a:lnTo>
                    <a:pt x="456946" y="100330"/>
                  </a:lnTo>
                  <a:lnTo>
                    <a:pt x="459359" y="99060"/>
                  </a:lnTo>
                  <a:lnTo>
                    <a:pt x="460121" y="95250"/>
                  </a:lnTo>
                  <a:lnTo>
                    <a:pt x="458724" y="92710"/>
                  </a:lnTo>
                  <a:lnTo>
                    <a:pt x="448691" y="76200"/>
                  </a:lnTo>
                  <a:lnTo>
                    <a:pt x="467106" y="71120"/>
                  </a:lnTo>
                  <a:lnTo>
                    <a:pt x="470154" y="71120"/>
                  </a:lnTo>
                  <a:lnTo>
                    <a:pt x="472313" y="67310"/>
                  </a:lnTo>
                  <a:lnTo>
                    <a:pt x="468884" y="45720"/>
                  </a:lnTo>
                  <a:lnTo>
                    <a:pt x="490728" y="49530"/>
                  </a:lnTo>
                  <a:lnTo>
                    <a:pt x="493776" y="46990"/>
                  </a:lnTo>
                  <a:lnTo>
                    <a:pt x="494157" y="45720"/>
                  </a:lnTo>
                  <a:lnTo>
                    <a:pt x="494538" y="44450"/>
                  </a:lnTo>
                  <a:lnTo>
                    <a:pt x="496608" y="35560"/>
                  </a:lnTo>
                  <a:lnTo>
                    <a:pt x="498983" y="25400"/>
                  </a:lnTo>
                  <a:lnTo>
                    <a:pt x="514985" y="35560"/>
                  </a:lnTo>
                  <a:lnTo>
                    <a:pt x="517906" y="36830"/>
                  </a:lnTo>
                  <a:lnTo>
                    <a:pt x="521716" y="36830"/>
                  </a:lnTo>
                  <a:lnTo>
                    <a:pt x="523367" y="33020"/>
                  </a:lnTo>
                  <a:lnTo>
                    <a:pt x="528955" y="25400"/>
                  </a:lnTo>
                  <a:lnTo>
                    <a:pt x="531749" y="21590"/>
                  </a:lnTo>
                  <a:lnTo>
                    <a:pt x="534543" y="17780"/>
                  </a:lnTo>
                  <a:lnTo>
                    <a:pt x="545846" y="33020"/>
                  </a:lnTo>
                  <a:lnTo>
                    <a:pt x="547497" y="36830"/>
                  </a:lnTo>
                  <a:lnTo>
                    <a:pt x="551307" y="36830"/>
                  </a:lnTo>
                  <a:lnTo>
                    <a:pt x="553974" y="35560"/>
                  </a:lnTo>
                  <a:lnTo>
                    <a:pt x="570230" y="25400"/>
                  </a:lnTo>
                  <a:lnTo>
                    <a:pt x="574421" y="44450"/>
                  </a:lnTo>
                  <a:lnTo>
                    <a:pt x="575183" y="46990"/>
                  </a:lnTo>
                  <a:lnTo>
                    <a:pt x="578485" y="49530"/>
                  </a:lnTo>
                  <a:lnTo>
                    <a:pt x="600329" y="45720"/>
                  </a:lnTo>
                  <a:lnTo>
                    <a:pt x="597281" y="64770"/>
                  </a:lnTo>
                  <a:lnTo>
                    <a:pt x="596900" y="67310"/>
                  </a:lnTo>
                  <a:lnTo>
                    <a:pt x="598805" y="71120"/>
                  </a:lnTo>
                  <a:lnTo>
                    <a:pt x="602107" y="71120"/>
                  </a:lnTo>
                  <a:lnTo>
                    <a:pt x="620522" y="76200"/>
                  </a:lnTo>
                  <a:lnTo>
                    <a:pt x="610489" y="92710"/>
                  </a:lnTo>
                  <a:lnTo>
                    <a:pt x="608838" y="95250"/>
                  </a:lnTo>
                  <a:lnTo>
                    <a:pt x="609600" y="99060"/>
                  </a:lnTo>
                  <a:lnTo>
                    <a:pt x="612267" y="100330"/>
                  </a:lnTo>
                  <a:lnTo>
                    <a:pt x="627761" y="111760"/>
                  </a:lnTo>
                  <a:lnTo>
                    <a:pt x="627761" y="96393"/>
                  </a:lnTo>
                  <a:lnTo>
                    <a:pt x="624459" y="93980"/>
                  </a:lnTo>
                  <a:lnTo>
                    <a:pt x="635635" y="74930"/>
                  </a:lnTo>
                  <a:lnTo>
                    <a:pt x="636651" y="73660"/>
                  </a:lnTo>
                  <a:lnTo>
                    <a:pt x="636905" y="71120"/>
                  </a:lnTo>
                  <a:lnTo>
                    <a:pt x="636143" y="69850"/>
                  </a:lnTo>
                  <a:lnTo>
                    <a:pt x="635381" y="67310"/>
                  </a:lnTo>
                  <a:lnTo>
                    <a:pt x="633730" y="66040"/>
                  </a:lnTo>
                  <a:lnTo>
                    <a:pt x="631698" y="66040"/>
                  </a:lnTo>
                  <a:lnTo>
                    <a:pt x="610489" y="60960"/>
                  </a:lnTo>
                  <a:lnTo>
                    <a:pt x="612990" y="45720"/>
                  </a:lnTo>
                  <a:lnTo>
                    <a:pt x="614045" y="39370"/>
                  </a:lnTo>
                  <a:lnTo>
                    <a:pt x="614553" y="36830"/>
                  </a:lnTo>
                  <a:lnTo>
                    <a:pt x="614172" y="35560"/>
                  </a:lnTo>
                  <a:lnTo>
                    <a:pt x="613791" y="34290"/>
                  </a:lnTo>
                  <a:lnTo>
                    <a:pt x="612521" y="33020"/>
                  </a:lnTo>
                  <a:lnTo>
                    <a:pt x="610997" y="31750"/>
                  </a:lnTo>
                  <a:lnTo>
                    <a:pt x="606806" y="31750"/>
                  </a:lnTo>
                  <a:lnTo>
                    <a:pt x="585343" y="35560"/>
                  </a:lnTo>
                  <a:lnTo>
                    <a:pt x="583006" y="25400"/>
                  </a:lnTo>
                  <a:lnTo>
                    <a:pt x="582129" y="21590"/>
                  </a:lnTo>
                  <a:lnTo>
                    <a:pt x="580390" y="13970"/>
                  </a:lnTo>
                  <a:lnTo>
                    <a:pt x="579882" y="11430"/>
                  </a:lnTo>
                  <a:lnTo>
                    <a:pt x="578485" y="10160"/>
                  </a:lnTo>
                  <a:lnTo>
                    <a:pt x="574929" y="8890"/>
                  </a:lnTo>
                  <a:lnTo>
                    <a:pt x="572643" y="8890"/>
                  </a:lnTo>
                  <a:lnTo>
                    <a:pt x="570992" y="10160"/>
                  </a:lnTo>
                  <a:lnTo>
                    <a:pt x="552577" y="21590"/>
                  </a:lnTo>
                  <a:lnTo>
                    <a:pt x="549795" y="17780"/>
                  </a:lnTo>
                  <a:lnTo>
                    <a:pt x="539623" y="3810"/>
                  </a:lnTo>
                  <a:lnTo>
                    <a:pt x="537337" y="0"/>
                  </a:lnTo>
                  <a:lnTo>
                    <a:pt x="531876" y="0"/>
                  </a:lnTo>
                  <a:lnTo>
                    <a:pt x="529590" y="3810"/>
                  </a:lnTo>
                  <a:lnTo>
                    <a:pt x="516636" y="21590"/>
                  </a:lnTo>
                  <a:lnTo>
                    <a:pt x="498221" y="10160"/>
                  </a:lnTo>
                  <a:lnTo>
                    <a:pt x="496570" y="8890"/>
                  </a:lnTo>
                  <a:lnTo>
                    <a:pt x="494284" y="8890"/>
                  </a:lnTo>
                  <a:lnTo>
                    <a:pt x="492506" y="10160"/>
                  </a:lnTo>
                  <a:lnTo>
                    <a:pt x="490474" y="10160"/>
                  </a:lnTo>
                  <a:lnTo>
                    <a:pt x="489331" y="11430"/>
                  </a:lnTo>
                  <a:lnTo>
                    <a:pt x="488823" y="13970"/>
                  </a:lnTo>
                  <a:lnTo>
                    <a:pt x="483870" y="35560"/>
                  </a:lnTo>
                  <a:lnTo>
                    <a:pt x="462153" y="31750"/>
                  </a:lnTo>
                  <a:lnTo>
                    <a:pt x="458216" y="31750"/>
                  </a:lnTo>
                  <a:lnTo>
                    <a:pt x="455422" y="34290"/>
                  </a:lnTo>
                  <a:lnTo>
                    <a:pt x="454660" y="36830"/>
                  </a:lnTo>
                  <a:lnTo>
                    <a:pt x="454914" y="39370"/>
                  </a:lnTo>
                  <a:lnTo>
                    <a:pt x="458470" y="60960"/>
                  </a:lnTo>
                  <a:lnTo>
                    <a:pt x="437261" y="66040"/>
                  </a:lnTo>
                  <a:lnTo>
                    <a:pt x="435229" y="66040"/>
                  </a:lnTo>
                  <a:lnTo>
                    <a:pt x="433832" y="67310"/>
                  </a:lnTo>
                  <a:lnTo>
                    <a:pt x="433070" y="69850"/>
                  </a:lnTo>
                  <a:lnTo>
                    <a:pt x="432054" y="71120"/>
                  </a:lnTo>
                  <a:lnTo>
                    <a:pt x="432308" y="73660"/>
                  </a:lnTo>
                  <a:lnTo>
                    <a:pt x="433578" y="74930"/>
                  </a:lnTo>
                  <a:lnTo>
                    <a:pt x="444754" y="93980"/>
                  </a:lnTo>
                  <a:lnTo>
                    <a:pt x="427101" y="106680"/>
                  </a:lnTo>
                  <a:lnTo>
                    <a:pt x="425577" y="107950"/>
                  </a:lnTo>
                  <a:lnTo>
                    <a:pt x="424561" y="109220"/>
                  </a:lnTo>
                  <a:lnTo>
                    <a:pt x="424561" y="114300"/>
                  </a:lnTo>
                  <a:lnTo>
                    <a:pt x="425577" y="115570"/>
                  </a:lnTo>
                  <a:lnTo>
                    <a:pt x="427101" y="116840"/>
                  </a:lnTo>
                  <a:lnTo>
                    <a:pt x="444754" y="129540"/>
                  </a:lnTo>
                  <a:lnTo>
                    <a:pt x="433578" y="148590"/>
                  </a:lnTo>
                  <a:lnTo>
                    <a:pt x="432308" y="149860"/>
                  </a:lnTo>
                  <a:lnTo>
                    <a:pt x="432054" y="152400"/>
                  </a:lnTo>
                  <a:lnTo>
                    <a:pt x="433070" y="153670"/>
                  </a:lnTo>
                  <a:lnTo>
                    <a:pt x="433832" y="156210"/>
                  </a:lnTo>
                  <a:lnTo>
                    <a:pt x="435229" y="157480"/>
                  </a:lnTo>
                  <a:lnTo>
                    <a:pt x="437261" y="157480"/>
                  </a:lnTo>
                  <a:lnTo>
                    <a:pt x="458470" y="162560"/>
                  </a:lnTo>
                  <a:lnTo>
                    <a:pt x="454914" y="184150"/>
                  </a:lnTo>
                  <a:lnTo>
                    <a:pt x="454660" y="186690"/>
                  </a:lnTo>
                  <a:lnTo>
                    <a:pt x="455422" y="187960"/>
                  </a:lnTo>
                  <a:lnTo>
                    <a:pt x="456946" y="189230"/>
                  </a:lnTo>
                  <a:lnTo>
                    <a:pt x="458216" y="191770"/>
                  </a:lnTo>
                  <a:lnTo>
                    <a:pt x="462153" y="191770"/>
                  </a:lnTo>
                  <a:lnTo>
                    <a:pt x="483870" y="187960"/>
                  </a:lnTo>
                  <a:lnTo>
                    <a:pt x="488823" y="209550"/>
                  </a:lnTo>
                  <a:lnTo>
                    <a:pt x="489331" y="212090"/>
                  </a:lnTo>
                  <a:lnTo>
                    <a:pt x="490474" y="213360"/>
                  </a:lnTo>
                  <a:lnTo>
                    <a:pt x="492506" y="214630"/>
                  </a:lnTo>
                  <a:lnTo>
                    <a:pt x="496570" y="214630"/>
                  </a:lnTo>
                  <a:lnTo>
                    <a:pt x="498221" y="213360"/>
                  </a:lnTo>
                  <a:lnTo>
                    <a:pt x="516636" y="201930"/>
                  </a:lnTo>
                  <a:lnTo>
                    <a:pt x="528320" y="218440"/>
                  </a:lnTo>
                  <a:lnTo>
                    <a:pt x="528320" y="292100"/>
                  </a:lnTo>
                  <a:lnTo>
                    <a:pt x="530606" y="294640"/>
                  </a:lnTo>
                  <a:lnTo>
                    <a:pt x="533908" y="294640"/>
                  </a:lnTo>
                  <a:lnTo>
                    <a:pt x="559689" y="297180"/>
                  </a:lnTo>
                  <a:lnTo>
                    <a:pt x="559689" y="339090"/>
                  </a:lnTo>
                  <a:lnTo>
                    <a:pt x="562483" y="341630"/>
                  </a:lnTo>
                  <a:lnTo>
                    <a:pt x="569468" y="341630"/>
                  </a:lnTo>
                  <a:lnTo>
                    <a:pt x="572135" y="339090"/>
                  </a:lnTo>
                  <a:lnTo>
                    <a:pt x="572135" y="299720"/>
                  </a:lnTo>
                  <a:lnTo>
                    <a:pt x="794766" y="322580"/>
                  </a:lnTo>
                  <a:lnTo>
                    <a:pt x="794766" y="381000"/>
                  </a:lnTo>
                  <a:lnTo>
                    <a:pt x="797560" y="383540"/>
                  </a:lnTo>
                  <a:lnTo>
                    <a:pt x="804672" y="383540"/>
                  </a:lnTo>
                  <a:lnTo>
                    <a:pt x="807466" y="381000"/>
                  </a:lnTo>
                  <a:lnTo>
                    <a:pt x="807466" y="323850"/>
                  </a:lnTo>
                  <a:lnTo>
                    <a:pt x="831850" y="326390"/>
                  </a:lnTo>
                  <a:lnTo>
                    <a:pt x="835660" y="326390"/>
                  </a:lnTo>
                  <a:lnTo>
                    <a:pt x="836549" y="325120"/>
                  </a:lnTo>
                  <a:lnTo>
                    <a:pt x="838073" y="323850"/>
                  </a:lnTo>
                  <a:lnTo>
                    <a:pt x="838835" y="322580"/>
                  </a:lnTo>
                  <a:lnTo>
                    <a:pt x="838835" y="313690"/>
                  </a:lnTo>
                  <a:lnTo>
                    <a:pt x="838835" y="251460"/>
                  </a:lnTo>
                  <a:lnTo>
                    <a:pt x="838835" y="106680"/>
                  </a:lnTo>
                  <a:lnTo>
                    <a:pt x="838835" y="97790"/>
                  </a:lnTo>
                  <a:close/>
                </a:path>
                <a:path w="1263015" h="2776220">
                  <a:moveTo>
                    <a:pt x="1019048" y="1955292"/>
                  </a:moveTo>
                  <a:lnTo>
                    <a:pt x="1018286" y="1953641"/>
                  </a:lnTo>
                  <a:lnTo>
                    <a:pt x="1017270" y="1952371"/>
                  </a:lnTo>
                  <a:lnTo>
                    <a:pt x="1014730" y="1950212"/>
                  </a:lnTo>
                  <a:lnTo>
                    <a:pt x="1010285" y="1950212"/>
                  </a:lnTo>
                  <a:lnTo>
                    <a:pt x="1007999" y="1952371"/>
                  </a:lnTo>
                  <a:lnTo>
                    <a:pt x="1006729" y="1953641"/>
                  </a:lnTo>
                  <a:lnTo>
                    <a:pt x="1006221" y="1955292"/>
                  </a:lnTo>
                  <a:lnTo>
                    <a:pt x="1006221" y="1958467"/>
                  </a:lnTo>
                  <a:lnTo>
                    <a:pt x="1006729" y="1960118"/>
                  </a:lnTo>
                  <a:lnTo>
                    <a:pt x="1007999" y="1961134"/>
                  </a:lnTo>
                  <a:lnTo>
                    <a:pt x="1009269" y="1962404"/>
                  </a:lnTo>
                  <a:lnTo>
                    <a:pt x="1010793" y="1963039"/>
                  </a:lnTo>
                  <a:lnTo>
                    <a:pt x="1014476" y="1963039"/>
                  </a:lnTo>
                  <a:lnTo>
                    <a:pt x="1016000" y="1962404"/>
                  </a:lnTo>
                  <a:lnTo>
                    <a:pt x="1018286" y="1960118"/>
                  </a:lnTo>
                  <a:lnTo>
                    <a:pt x="1019048" y="1958467"/>
                  </a:lnTo>
                  <a:lnTo>
                    <a:pt x="1019048" y="1955292"/>
                  </a:lnTo>
                  <a:close/>
                </a:path>
                <a:path w="1263015" h="2776220">
                  <a:moveTo>
                    <a:pt x="1063117" y="1953260"/>
                  </a:moveTo>
                  <a:lnTo>
                    <a:pt x="1060069" y="1950212"/>
                  </a:lnTo>
                  <a:lnTo>
                    <a:pt x="1052957" y="1950212"/>
                  </a:lnTo>
                  <a:lnTo>
                    <a:pt x="1050163" y="1953260"/>
                  </a:lnTo>
                  <a:lnTo>
                    <a:pt x="1050277" y="1960118"/>
                  </a:lnTo>
                  <a:lnTo>
                    <a:pt x="1052957" y="1963039"/>
                  </a:lnTo>
                  <a:lnTo>
                    <a:pt x="1060069" y="1963039"/>
                  </a:lnTo>
                  <a:lnTo>
                    <a:pt x="1062990" y="1960118"/>
                  </a:lnTo>
                  <a:lnTo>
                    <a:pt x="1063117" y="1953260"/>
                  </a:lnTo>
                  <a:close/>
                </a:path>
                <a:path w="1263015" h="2776220">
                  <a:moveTo>
                    <a:pt x="1063117" y="1720342"/>
                  </a:moveTo>
                  <a:lnTo>
                    <a:pt x="1060069" y="1717548"/>
                  </a:lnTo>
                  <a:lnTo>
                    <a:pt x="1052957" y="1717548"/>
                  </a:lnTo>
                  <a:lnTo>
                    <a:pt x="1050163" y="1720342"/>
                  </a:lnTo>
                  <a:lnTo>
                    <a:pt x="1050163" y="1765046"/>
                  </a:lnTo>
                  <a:lnTo>
                    <a:pt x="1052957" y="1767713"/>
                  </a:lnTo>
                  <a:lnTo>
                    <a:pt x="1060069" y="1767713"/>
                  </a:lnTo>
                  <a:lnTo>
                    <a:pt x="1063117" y="1765046"/>
                  </a:lnTo>
                  <a:lnTo>
                    <a:pt x="1063117" y="1720342"/>
                  </a:lnTo>
                  <a:close/>
                </a:path>
                <a:path w="1263015" h="2776220">
                  <a:moveTo>
                    <a:pt x="1072261" y="2564904"/>
                  </a:moveTo>
                  <a:lnTo>
                    <a:pt x="1069594" y="2562352"/>
                  </a:lnTo>
                  <a:lnTo>
                    <a:pt x="1062736" y="2562352"/>
                  </a:lnTo>
                  <a:lnTo>
                    <a:pt x="1059688" y="2564904"/>
                  </a:lnTo>
                  <a:lnTo>
                    <a:pt x="1059688" y="2577604"/>
                  </a:lnTo>
                  <a:lnTo>
                    <a:pt x="1053084" y="2583954"/>
                  </a:lnTo>
                  <a:lnTo>
                    <a:pt x="1041527" y="2583954"/>
                  </a:lnTo>
                  <a:lnTo>
                    <a:pt x="1038479" y="2586482"/>
                  </a:lnTo>
                  <a:lnTo>
                    <a:pt x="1038479" y="2594102"/>
                  </a:lnTo>
                  <a:lnTo>
                    <a:pt x="1041527" y="2596654"/>
                  </a:lnTo>
                  <a:lnTo>
                    <a:pt x="1044956" y="2596654"/>
                  </a:lnTo>
                  <a:lnTo>
                    <a:pt x="1055649" y="2594102"/>
                  </a:lnTo>
                  <a:lnTo>
                    <a:pt x="1064323" y="2589022"/>
                  </a:lnTo>
                  <a:lnTo>
                    <a:pt x="1070127" y="2580132"/>
                  </a:lnTo>
                  <a:lnTo>
                    <a:pt x="1072261" y="2568702"/>
                  </a:lnTo>
                  <a:lnTo>
                    <a:pt x="1072261" y="2564904"/>
                  </a:lnTo>
                  <a:close/>
                </a:path>
                <a:path w="1263015" h="2776220">
                  <a:moveTo>
                    <a:pt x="1086739" y="1077214"/>
                  </a:moveTo>
                  <a:lnTo>
                    <a:pt x="1086485" y="1074674"/>
                  </a:lnTo>
                  <a:lnTo>
                    <a:pt x="1084961" y="1072134"/>
                  </a:lnTo>
                  <a:lnTo>
                    <a:pt x="1083691" y="1070864"/>
                  </a:lnTo>
                  <a:lnTo>
                    <a:pt x="1081532" y="1069606"/>
                  </a:lnTo>
                  <a:lnTo>
                    <a:pt x="1079246" y="1069606"/>
                  </a:lnTo>
                  <a:lnTo>
                    <a:pt x="1050544" y="1074674"/>
                  </a:lnTo>
                  <a:lnTo>
                    <a:pt x="1067943" y="1030224"/>
                  </a:lnTo>
                  <a:lnTo>
                    <a:pt x="1069086" y="1027684"/>
                  </a:lnTo>
                  <a:lnTo>
                    <a:pt x="1067435" y="1023874"/>
                  </a:lnTo>
                  <a:lnTo>
                    <a:pt x="1064133" y="1022604"/>
                  </a:lnTo>
                  <a:lnTo>
                    <a:pt x="1061212" y="1021334"/>
                  </a:lnTo>
                  <a:lnTo>
                    <a:pt x="1057783" y="1022604"/>
                  </a:lnTo>
                  <a:lnTo>
                    <a:pt x="1056513" y="1026414"/>
                  </a:lnTo>
                  <a:lnTo>
                    <a:pt x="1034923" y="1079754"/>
                  </a:lnTo>
                  <a:lnTo>
                    <a:pt x="1034161" y="1081024"/>
                  </a:lnTo>
                  <a:lnTo>
                    <a:pt x="1034415" y="1083564"/>
                  </a:lnTo>
                  <a:lnTo>
                    <a:pt x="1035939" y="1086104"/>
                  </a:lnTo>
                  <a:lnTo>
                    <a:pt x="1037336" y="1087374"/>
                  </a:lnTo>
                  <a:lnTo>
                    <a:pt x="1039368" y="1088656"/>
                  </a:lnTo>
                  <a:lnTo>
                    <a:pt x="1041654" y="1088656"/>
                  </a:lnTo>
                  <a:lnTo>
                    <a:pt x="1070356" y="1083564"/>
                  </a:lnTo>
                  <a:lnTo>
                    <a:pt x="1053211" y="1126756"/>
                  </a:lnTo>
                  <a:lnTo>
                    <a:pt x="1051814" y="1129284"/>
                  </a:lnTo>
                  <a:lnTo>
                    <a:pt x="1053211" y="1133106"/>
                  </a:lnTo>
                  <a:lnTo>
                    <a:pt x="1056513" y="1134364"/>
                  </a:lnTo>
                  <a:lnTo>
                    <a:pt x="1057529" y="1134364"/>
                  </a:lnTo>
                  <a:lnTo>
                    <a:pt x="1058164" y="1135634"/>
                  </a:lnTo>
                  <a:lnTo>
                    <a:pt x="1061466" y="1135634"/>
                  </a:lnTo>
                  <a:lnTo>
                    <a:pt x="1063625" y="1133106"/>
                  </a:lnTo>
                  <a:lnTo>
                    <a:pt x="1064387" y="1130554"/>
                  </a:lnTo>
                  <a:lnTo>
                    <a:pt x="1083868" y="1083564"/>
                  </a:lnTo>
                  <a:lnTo>
                    <a:pt x="1085977" y="1078484"/>
                  </a:lnTo>
                  <a:lnTo>
                    <a:pt x="1086739" y="1077214"/>
                  </a:lnTo>
                  <a:close/>
                </a:path>
                <a:path w="1263015" h="2776220">
                  <a:moveTo>
                    <a:pt x="1102106" y="2571254"/>
                  </a:moveTo>
                  <a:lnTo>
                    <a:pt x="1094473" y="2543302"/>
                  </a:lnTo>
                  <a:lnTo>
                    <a:pt x="1089279" y="2535517"/>
                  </a:lnTo>
                  <a:lnTo>
                    <a:pt x="1089279" y="2571254"/>
                  </a:lnTo>
                  <a:lnTo>
                    <a:pt x="1085977" y="2586482"/>
                  </a:lnTo>
                  <a:lnTo>
                    <a:pt x="1076972" y="2600452"/>
                  </a:lnTo>
                  <a:lnTo>
                    <a:pt x="1063612" y="2609354"/>
                  </a:lnTo>
                  <a:lnTo>
                    <a:pt x="1047242" y="2613152"/>
                  </a:lnTo>
                  <a:lnTo>
                    <a:pt x="1030719" y="2609354"/>
                  </a:lnTo>
                  <a:lnTo>
                    <a:pt x="1017282" y="2600452"/>
                  </a:lnTo>
                  <a:lnTo>
                    <a:pt x="1008253" y="2586482"/>
                  </a:lnTo>
                  <a:lnTo>
                    <a:pt x="1004951" y="2571254"/>
                  </a:lnTo>
                  <a:lnTo>
                    <a:pt x="1009446" y="2553462"/>
                  </a:lnTo>
                  <a:lnTo>
                    <a:pt x="1020470" y="2534412"/>
                  </a:lnTo>
                  <a:lnTo>
                    <a:pt x="1034300" y="2516632"/>
                  </a:lnTo>
                  <a:lnTo>
                    <a:pt x="1047242" y="2502662"/>
                  </a:lnTo>
                  <a:lnTo>
                    <a:pt x="1060018" y="2516632"/>
                  </a:lnTo>
                  <a:lnTo>
                    <a:pt x="1073785" y="2534412"/>
                  </a:lnTo>
                  <a:lnTo>
                    <a:pt x="1084770" y="2553462"/>
                  </a:lnTo>
                  <a:lnTo>
                    <a:pt x="1089279" y="2571254"/>
                  </a:lnTo>
                  <a:lnTo>
                    <a:pt x="1089279" y="2535517"/>
                  </a:lnTo>
                  <a:lnTo>
                    <a:pt x="1077531" y="2517902"/>
                  </a:lnTo>
                  <a:lnTo>
                    <a:pt x="1064526" y="2502662"/>
                  </a:lnTo>
                  <a:lnTo>
                    <a:pt x="1060196" y="2497582"/>
                  </a:lnTo>
                  <a:lnTo>
                    <a:pt x="1051433" y="2488704"/>
                  </a:lnTo>
                  <a:lnTo>
                    <a:pt x="1049020" y="2486152"/>
                  </a:lnTo>
                  <a:lnTo>
                    <a:pt x="1045210" y="2486152"/>
                  </a:lnTo>
                  <a:lnTo>
                    <a:pt x="1042797" y="2488704"/>
                  </a:lnTo>
                  <a:lnTo>
                    <a:pt x="1034021" y="2497582"/>
                  </a:lnTo>
                  <a:lnTo>
                    <a:pt x="1016698" y="2517902"/>
                  </a:lnTo>
                  <a:lnTo>
                    <a:pt x="999744" y="2544572"/>
                  </a:lnTo>
                  <a:lnTo>
                    <a:pt x="992124" y="2571254"/>
                  </a:lnTo>
                  <a:lnTo>
                    <a:pt x="996480" y="2591562"/>
                  </a:lnTo>
                  <a:lnTo>
                    <a:pt x="1008341" y="2609354"/>
                  </a:lnTo>
                  <a:lnTo>
                    <a:pt x="1025867" y="2620772"/>
                  </a:lnTo>
                  <a:lnTo>
                    <a:pt x="1047242" y="2624582"/>
                  </a:lnTo>
                  <a:lnTo>
                    <a:pt x="1068451" y="2620772"/>
                  </a:lnTo>
                  <a:lnTo>
                    <a:pt x="1080084" y="2613152"/>
                  </a:lnTo>
                  <a:lnTo>
                    <a:pt x="1085913" y="2609354"/>
                  </a:lnTo>
                  <a:lnTo>
                    <a:pt x="1097737" y="2591562"/>
                  </a:lnTo>
                  <a:lnTo>
                    <a:pt x="1102106" y="2571254"/>
                  </a:lnTo>
                  <a:close/>
                </a:path>
                <a:path w="1263015" h="2776220">
                  <a:moveTo>
                    <a:pt x="1105903" y="1608455"/>
                  </a:moveTo>
                  <a:lnTo>
                    <a:pt x="1103122" y="1605661"/>
                  </a:lnTo>
                  <a:lnTo>
                    <a:pt x="1008888" y="1605661"/>
                  </a:lnTo>
                  <a:lnTo>
                    <a:pt x="1006221" y="1608455"/>
                  </a:lnTo>
                  <a:lnTo>
                    <a:pt x="1006221" y="1615694"/>
                  </a:lnTo>
                  <a:lnTo>
                    <a:pt x="1008888" y="1618488"/>
                  </a:lnTo>
                  <a:lnTo>
                    <a:pt x="1103122" y="1618488"/>
                  </a:lnTo>
                  <a:lnTo>
                    <a:pt x="1105903" y="1615694"/>
                  </a:lnTo>
                  <a:lnTo>
                    <a:pt x="1105903" y="1608455"/>
                  </a:lnTo>
                  <a:close/>
                </a:path>
                <a:path w="1263015" h="2776220">
                  <a:moveTo>
                    <a:pt x="1107059" y="1955292"/>
                  </a:moveTo>
                  <a:lnTo>
                    <a:pt x="1106157" y="1953641"/>
                  </a:lnTo>
                  <a:lnTo>
                    <a:pt x="1105154" y="1952371"/>
                  </a:lnTo>
                  <a:lnTo>
                    <a:pt x="1102614" y="1950212"/>
                  </a:lnTo>
                  <a:lnTo>
                    <a:pt x="1098169" y="1950212"/>
                  </a:lnTo>
                  <a:lnTo>
                    <a:pt x="1095883" y="1952371"/>
                  </a:lnTo>
                  <a:lnTo>
                    <a:pt x="1094613" y="1953641"/>
                  </a:lnTo>
                  <a:lnTo>
                    <a:pt x="1094105" y="1955292"/>
                  </a:lnTo>
                  <a:lnTo>
                    <a:pt x="1094105" y="1958467"/>
                  </a:lnTo>
                  <a:lnTo>
                    <a:pt x="1094613" y="1960118"/>
                  </a:lnTo>
                  <a:lnTo>
                    <a:pt x="1095883" y="1961134"/>
                  </a:lnTo>
                  <a:lnTo>
                    <a:pt x="1097153" y="1962404"/>
                  </a:lnTo>
                  <a:lnTo>
                    <a:pt x="1098677" y="1963039"/>
                  </a:lnTo>
                  <a:lnTo>
                    <a:pt x="1102360" y="1963039"/>
                  </a:lnTo>
                  <a:lnTo>
                    <a:pt x="1103884" y="1962404"/>
                  </a:lnTo>
                  <a:lnTo>
                    <a:pt x="1106157" y="1960118"/>
                  </a:lnTo>
                  <a:lnTo>
                    <a:pt x="1107059" y="1958467"/>
                  </a:lnTo>
                  <a:lnTo>
                    <a:pt x="1107059" y="1955292"/>
                  </a:lnTo>
                  <a:close/>
                </a:path>
                <a:path w="1263015" h="2776220">
                  <a:moveTo>
                    <a:pt x="1112507" y="1783842"/>
                  </a:moveTo>
                  <a:lnTo>
                    <a:pt x="1096010" y="1744218"/>
                  </a:lnTo>
                  <a:lnTo>
                    <a:pt x="1093597" y="1741678"/>
                  </a:lnTo>
                  <a:lnTo>
                    <a:pt x="1089533" y="1741678"/>
                  </a:lnTo>
                  <a:lnTo>
                    <a:pt x="1087374" y="1744218"/>
                  </a:lnTo>
                  <a:lnTo>
                    <a:pt x="1084834" y="1746631"/>
                  </a:lnTo>
                  <a:lnTo>
                    <a:pt x="1084834" y="1750314"/>
                  </a:lnTo>
                  <a:lnTo>
                    <a:pt x="1087374" y="1752854"/>
                  </a:lnTo>
                  <a:lnTo>
                    <a:pt x="1092669" y="1759597"/>
                  </a:lnTo>
                  <a:lnTo>
                    <a:pt x="1096670" y="1767116"/>
                  </a:lnTo>
                  <a:lnTo>
                    <a:pt x="1099185" y="1775256"/>
                  </a:lnTo>
                  <a:lnTo>
                    <a:pt x="1100061" y="1783892"/>
                  </a:lnTo>
                  <a:lnTo>
                    <a:pt x="1099185" y="1792579"/>
                  </a:lnTo>
                  <a:lnTo>
                    <a:pt x="1072680" y="1824482"/>
                  </a:lnTo>
                  <a:lnTo>
                    <a:pt x="1056170" y="1827695"/>
                  </a:lnTo>
                  <a:lnTo>
                    <a:pt x="1039736" y="1824482"/>
                  </a:lnTo>
                  <a:lnTo>
                    <a:pt x="1025271" y="1814830"/>
                  </a:lnTo>
                  <a:lnTo>
                    <a:pt x="1015555" y="1800390"/>
                  </a:lnTo>
                  <a:lnTo>
                    <a:pt x="1012317" y="1783892"/>
                  </a:lnTo>
                  <a:lnTo>
                    <a:pt x="1015555" y="1767382"/>
                  </a:lnTo>
                  <a:lnTo>
                    <a:pt x="1025271" y="1752854"/>
                  </a:lnTo>
                  <a:lnTo>
                    <a:pt x="1027557" y="1750314"/>
                  </a:lnTo>
                  <a:lnTo>
                    <a:pt x="1027557" y="1746631"/>
                  </a:lnTo>
                  <a:lnTo>
                    <a:pt x="1025271" y="1744218"/>
                  </a:lnTo>
                  <a:lnTo>
                    <a:pt x="1022731" y="1741678"/>
                  </a:lnTo>
                  <a:lnTo>
                    <a:pt x="1018794" y="1741678"/>
                  </a:lnTo>
                  <a:lnTo>
                    <a:pt x="1016254" y="1744218"/>
                  </a:lnTo>
                  <a:lnTo>
                    <a:pt x="1003820" y="1762721"/>
                  </a:lnTo>
                  <a:lnTo>
                    <a:pt x="999680" y="1783892"/>
                  </a:lnTo>
                  <a:lnTo>
                    <a:pt x="1003820" y="1805038"/>
                  </a:lnTo>
                  <a:lnTo>
                    <a:pt x="1034897" y="1836102"/>
                  </a:lnTo>
                  <a:lnTo>
                    <a:pt x="1056132" y="1840230"/>
                  </a:lnTo>
                  <a:lnTo>
                    <a:pt x="1066825" y="1839214"/>
                  </a:lnTo>
                  <a:lnTo>
                    <a:pt x="1103134" y="1815007"/>
                  </a:lnTo>
                  <a:lnTo>
                    <a:pt x="1111453" y="1794929"/>
                  </a:lnTo>
                  <a:lnTo>
                    <a:pt x="1112507" y="1783842"/>
                  </a:lnTo>
                  <a:close/>
                </a:path>
                <a:path w="1263015" h="2776220">
                  <a:moveTo>
                    <a:pt x="1135634" y="1606931"/>
                  </a:moveTo>
                  <a:lnTo>
                    <a:pt x="1132459" y="1603375"/>
                  </a:lnTo>
                  <a:lnTo>
                    <a:pt x="1124077" y="1603375"/>
                  </a:lnTo>
                  <a:lnTo>
                    <a:pt x="1120381" y="1606931"/>
                  </a:lnTo>
                  <a:lnTo>
                    <a:pt x="1120381" y="1615313"/>
                  </a:lnTo>
                  <a:lnTo>
                    <a:pt x="1124077" y="1618488"/>
                  </a:lnTo>
                  <a:lnTo>
                    <a:pt x="1132459" y="1618488"/>
                  </a:lnTo>
                  <a:lnTo>
                    <a:pt x="1135634" y="1615313"/>
                  </a:lnTo>
                  <a:lnTo>
                    <a:pt x="1135634" y="1606931"/>
                  </a:lnTo>
                  <a:close/>
                </a:path>
                <a:path w="1263015" h="2776220">
                  <a:moveTo>
                    <a:pt x="1158621" y="1761871"/>
                  </a:moveTo>
                  <a:lnTo>
                    <a:pt x="1152194" y="1730095"/>
                  </a:lnTo>
                  <a:lnTo>
                    <a:pt x="1146175" y="1721167"/>
                  </a:lnTo>
                  <a:lnTo>
                    <a:pt x="1146175" y="1761871"/>
                  </a:lnTo>
                  <a:lnTo>
                    <a:pt x="1146175" y="1805698"/>
                  </a:lnTo>
                  <a:lnTo>
                    <a:pt x="1140764" y="1832584"/>
                  </a:lnTo>
                  <a:lnTo>
                    <a:pt x="1126007" y="1854581"/>
                  </a:lnTo>
                  <a:lnTo>
                    <a:pt x="1104061" y="1869452"/>
                  </a:lnTo>
                  <a:lnTo>
                    <a:pt x="1077087" y="1874901"/>
                  </a:lnTo>
                  <a:lnTo>
                    <a:pt x="1033653" y="1874901"/>
                  </a:lnTo>
                  <a:lnTo>
                    <a:pt x="1006817" y="1869452"/>
                  </a:lnTo>
                  <a:lnTo>
                    <a:pt x="984948" y="1854581"/>
                  </a:lnTo>
                  <a:lnTo>
                    <a:pt x="970216" y="1832584"/>
                  </a:lnTo>
                  <a:lnTo>
                    <a:pt x="964819" y="1805698"/>
                  </a:lnTo>
                  <a:lnTo>
                    <a:pt x="964819" y="1761871"/>
                  </a:lnTo>
                  <a:lnTo>
                    <a:pt x="970203" y="1735023"/>
                  </a:lnTo>
                  <a:lnTo>
                    <a:pt x="984935" y="1713115"/>
                  </a:lnTo>
                  <a:lnTo>
                    <a:pt x="1006817" y="1698332"/>
                  </a:lnTo>
                  <a:lnTo>
                    <a:pt x="1033653" y="1692910"/>
                  </a:lnTo>
                  <a:lnTo>
                    <a:pt x="1077087" y="1692910"/>
                  </a:lnTo>
                  <a:lnTo>
                    <a:pt x="1104061" y="1698332"/>
                  </a:lnTo>
                  <a:lnTo>
                    <a:pt x="1126007" y="1713115"/>
                  </a:lnTo>
                  <a:lnTo>
                    <a:pt x="1140764" y="1735023"/>
                  </a:lnTo>
                  <a:lnTo>
                    <a:pt x="1146175" y="1761871"/>
                  </a:lnTo>
                  <a:lnTo>
                    <a:pt x="1146175" y="1721167"/>
                  </a:lnTo>
                  <a:lnTo>
                    <a:pt x="1134706" y="1704136"/>
                  </a:lnTo>
                  <a:lnTo>
                    <a:pt x="1118082" y="1692910"/>
                  </a:lnTo>
                  <a:lnTo>
                    <a:pt x="1108786" y="1686636"/>
                  </a:lnTo>
                  <a:lnTo>
                    <a:pt x="1077087" y="1680210"/>
                  </a:lnTo>
                  <a:lnTo>
                    <a:pt x="1033653" y="1680210"/>
                  </a:lnTo>
                  <a:lnTo>
                    <a:pt x="1001979" y="1686636"/>
                  </a:lnTo>
                  <a:lnTo>
                    <a:pt x="976147" y="1704136"/>
                  </a:lnTo>
                  <a:lnTo>
                    <a:pt x="958748" y="1730095"/>
                  </a:lnTo>
                  <a:lnTo>
                    <a:pt x="952373" y="1761871"/>
                  </a:lnTo>
                  <a:lnTo>
                    <a:pt x="952373" y="1805698"/>
                  </a:lnTo>
                  <a:lnTo>
                    <a:pt x="958748" y="1837474"/>
                  </a:lnTo>
                  <a:lnTo>
                    <a:pt x="976147" y="1863432"/>
                  </a:lnTo>
                  <a:lnTo>
                    <a:pt x="1001979" y="1880933"/>
                  </a:lnTo>
                  <a:lnTo>
                    <a:pt x="1033653" y="1887347"/>
                  </a:lnTo>
                  <a:lnTo>
                    <a:pt x="1077087" y="1887347"/>
                  </a:lnTo>
                  <a:lnTo>
                    <a:pt x="1108786" y="1880933"/>
                  </a:lnTo>
                  <a:lnTo>
                    <a:pt x="1117714" y="1874901"/>
                  </a:lnTo>
                  <a:lnTo>
                    <a:pt x="1134706" y="1863432"/>
                  </a:lnTo>
                  <a:lnTo>
                    <a:pt x="1152194" y="1837474"/>
                  </a:lnTo>
                  <a:lnTo>
                    <a:pt x="1158621" y="1805698"/>
                  </a:lnTo>
                  <a:lnTo>
                    <a:pt x="1158621" y="1761871"/>
                  </a:lnTo>
                  <a:close/>
                </a:path>
                <a:path w="1263015" h="2776220">
                  <a:moveTo>
                    <a:pt x="1212456" y="1608455"/>
                  </a:moveTo>
                  <a:lnTo>
                    <a:pt x="1209967" y="1596326"/>
                  </a:lnTo>
                  <a:lnTo>
                    <a:pt x="1205547" y="1589786"/>
                  </a:lnTo>
                  <a:lnTo>
                    <a:pt x="1203210" y="1586344"/>
                  </a:lnTo>
                  <a:lnTo>
                    <a:pt x="1199756" y="1584007"/>
                  </a:lnTo>
                  <a:lnTo>
                    <a:pt x="1199756" y="1608455"/>
                  </a:lnTo>
                  <a:lnTo>
                    <a:pt x="1199756" y="1633601"/>
                  </a:lnTo>
                  <a:lnTo>
                    <a:pt x="1199756" y="1646047"/>
                  </a:lnTo>
                  <a:lnTo>
                    <a:pt x="1199756" y="1922653"/>
                  </a:lnTo>
                  <a:lnTo>
                    <a:pt x="1199756" y="1935099"/>
                  </a:lnTo>
                  <a:lnTo>
                    <a:pt x="1199756" y="1960245"/>
                  </a:lnTo>
                  <a:lnTo>
                    <a:pt x="1198308" y="1967598"/>
                  </a:lnTo>
                  <a:lnTo>
                    <a:pt x="1194333" y="1973618"/>
                  </a:lnTo>
                  <a:lnTo>
                    <a:pt x="1188402" y="1977682"/>
                  </a:lnTo>
                  <a:lnTo>
                    <a:pt x="1181100" y="1979168"/>
                  </a:lnTo>
                  <a:lnTo>
                    <a:pt x="930148" y="1979168"/>
                  </a:lnTo>
                  <a:lnTo>
                    <a:pt x="922794" y="1977682"/>
                  </a:lnTo>
                  <a:lnTo>
                    <a:pt x="916774" y="1973618"/>
                  </a:lnTo>
                  <a:lnTo>
                    <a:pt x="912710" y="1967598"/>
                  </a:lnTo>
                  <a:lnTo>
                    <a:pt x="911225" y="1960245"/>
                  </a:lnTo>
                  <a:lnTo>
                    <a:pt x="911225" y="1935099"/>
                  </a:lnTo>
                  <a:lnTo>
                    <a:pt x="1199756" y="1935099"/>
                  </a:lnTo>
                  <a:lnTo>
                    <a:pt x="1199756" y="1922653"/>
                  </a:lnTo>
                  <a:lnTo>
                    <a:pt x="911225" y="1922653"/>
                  </a:lnTo>
                  <a:lnTo>
                    <a:pt x="911225" y="1646047"/>
                  </a:lnTo>
                  <a:lnTo>
                    <a:pt x="1199756" y="1646047"/>
                  </a:lnTo>
                  <a:lnTo>
                    <a:pt x="1199756" y="1633601"/>
                  </a:lnTo>
                  <a:lnTo>
                    <a:pt x="911225" y="1633601"/>
                  </a:lnTo>
                  <a:lnTo>
                    <a:pt x="911225" y="1608455"/>
                  </a:lnTo>
                  <a:lnTo>
                    <a:pt x="912710" y="1601152"/>
                  </a:lnTo>
                  <a:lnTo>
                    <a:pt x="916774" y="1595221"/>
                  </a:lnTo>
                  <a:lnTo>
                    <a:pt x="922794" y="1591246"/>
                  </a:lnTo>
                  <a:lnTo>
                    <a:pt x="930148" y="1589786"/>
                  </a:lnTo>
                  <a:lnTo>
                    <a:pt x="1181100" y="1589786"/>
                  </a:lnTo>
                  <a:lnTo>
                    <a:pt x="1188402" y="1591246"/>
                  </a:lnTo>
                  <a:lnTo>
                    <a:pt x="1194333" y="1595221"/>
                  </a:lnTo>
                  <a:lnTo>
                    <a:pt x="1198308" y="1601152"/>
                  </a:lnTo>
                  <a:lnTo>
                    <a:pt x="1199756" y="1608455"/>
                  </a:lnTo>
                  <a:lnTo>
                    <a:pt x="1199756" y="1584007"/>
                  </a:lnTo>
                  <a:lnTo>
                    <a:pt x="1193228" y="1579587"/>
                  </a:lnTo>
                  <a:lnTo>
                    <a:pt x="1181100" y="1577086"/>
                  </a:lnTo>
                  <a:lnTo>
                    <a:pt x="930148" y="1577086"/>
                  </a:lnTo>
                  <a:lnTo>
                    <a:pt x="917854" y="1579587"/>
                  </a:lnTo>
                  <a:lnTo>
                    <a:pt x="907808" y="1586344"/>
                  </a:lnTo>
                  <a:lnTo>
                    <a:pt x="901014" y="1596326"/>
                  </a:lnTo>
                  <a:lnTo>
                    <a:pt x="898525" y="1608455"/>
                  </a:lnTo>
                  <a:lnTo>
                    <a:pt x="898525" y="1960245"/>
                  </a:lnTo>
                  <a:lnTo>
                    <a:pt x="901014" y="1972487"/>
                  </a:lnTo>
                  <a:lnTo>
                    <a:pt x="907808" y="1982457"/>
                  </a:lnTo>
                  <a:lnTo>
                    <a:pt x="917854" y="1989162"/>
                  </a:lnTo>
                  <a:lnTo>
                    <a:pt x="930148" y="1991614"/>
                  </a:lnTo>
                  <a:lnTo>
                    <a:pt x="1181100" y="1991614"/>
                  </a:lnTo>
                  <a:lnTo>
                    <a:pt x="1193228" y="1989162"/>
                  </a:lnTo>
                  <a:lnTo>
                    <a:pt x="1203210" y="1982457"/>
                  </a:lnTo>
                  <a:lnTo>
                    <a:pt x="1205433" y="1979168"/>
                  </a:lnTo>
                  <a:lnTo>
                    <a:pt x="1209967" y="1972487"/>
                  </a:lnTo>
                  <a:lnTo>
                    <a:pt x="1212456" y="1960245"/>
                  </a:lnTo>
                  <a:lnTo>
                    <a:pt x="1212456" y="1935099"/>
                  </a:lnTo>
                  <a:lnTo>
                    <a:pt x="1212456" y="1922653"/>
                  </a:lnTo>
                  <a:lnTo>
                    <a:pt x="1212456" y="1646047"/>
                  </a:lnTo>
                  <a:lnTo>
                    <a:pt x="1212456" y="1633601"/>
                  </a:lnTo>
                  <a:lnTo>
                    <a:pt x="1212456" y="1608455"/>
                  </a:lnTo>
                  <a:close/>
                </a:path>
                <a:path w="1263015" h="2776220">
                  <a:moveTo>
                    <a:pt x="1255128" y="2544572"/>
                  </a:moveTo>
                  <a:lnTo>
                    <a:pt x="1248168" y="2510282"/>
                  </a:lnTo>
                  <a:lnTo>
                    <a:pt x="1242428" y="2501836"/>
                  </a:lnTo>
                  <a:lnTo>
                    <a:pt x="1242428" y="2544572"/>
                  </a:lnTo>
                  <a:lnTo>
                    <a:pt x="1242428" y="2569972"/>
                  </a:lnTo>
                  <a:lnTo>
                    <a:pt x="1236472" y="2599182"/>
                  </a:lnTo>
                  <a:lnTo>
                    <a:pt x="1220228" y="2623312"/>
                  </a:lnTo>
                  <a:lnTo>
                    <a:pt x="1196200" y="2639822"/>
                  </a:lnTo>
                  <a:lnTo>
                    <a:pt x="1166876" y="2644902"/>
                  </a:lnTo>
                  <a:lnTo>
                    <a:pt x="1135380" y="2644902"/>
                  </a:lnTo>
                  <a:lnTo>
                    <a:pt x="1135380" y="2657602"/>
                  </a:lnTo>
                  <a:lnTo>
                    <a:pt x="1135380" y="2676652"/>
                  </a:lnTo>
                  <a:lnTo>
                    <a:pt x="958850" y="2676652"/>
                  </a:lnTo>
                  <a:lnTo>
                    <a:pt x="958850" y="2657602"/>
                  </a:lnTo>
                  <a:lnTo>
                    <a:pt x="1135380" y="2657602"/>
                  </a:lnTo>
                  <a:lnTo>
                    <a:pt x="1135380" y="2644902"/>
                  </a:lnTo>
                  <a:lnTo>
                    <a:pt x="958850" y="2644902"/>
                  </a:lnTo>
                  <a:lnTo>
                    <a:pt x="958850" y="2619502"/>
                  </a:lnTo>
                  <a:lnTo>
                    <a:pt x="958850" y="2608072"/>
                  </a:lnTo>
                  <a:lnTo>
                    <a:pt x="958850" y="2468372"/>
                  </a:lnTo>
                  <a:lnTo>
                    <a:pt x="1166876" y="2468372"/>
                  </a:lnTo>
                  <a:lnTo>
                    <a:pt x="1196200" y="2474722"/>
                  </a:lnTo>
                  <a:lnTo>
                    <a:pt x="1220228" y="2491232"/>
                  </a:lnTo>
                  <a:lnTo>
                    <a:pt x="1236472" y="2515362"/>
                  </a:lnTo>
                  <a:lnTo>
                    <a:pt x="1242428" y="2544572"/>
                  </a:lnTo>
                  <a:lnTo>
                    <a:pt x="1242428" y="2501836"/>
                  </a:lnTo>
                  <a:lnTo>
                    <a:pt x="1229194" y="2482354"/>
                  </a:lnTo>
                  <a:lnTo>
                    <a:pt x="1208608" y="2468372"/>
                  </a:lnTo>
                  <a:lnTo>
                    <a:pt x="1201127" y="2463304"/>
                  </a:lnTo>
                  <a:lnTo>
                    <a:pt x="1166876" y="2456954"/>
                  </a:lnTo>
                  <a:lnTo>
                    <a:pt x="1100582" y="2456954"/>
                  </a:lnTo>
                  <a:lnTo>
                    <a:pt x="1100582" y="2437904"/>
                  </a:lnTo>
                  <a:lnTo>
                    <a:pt x="1110361" y="2437904"/>
                  </a:lnTo>
                  <a:lnTo>
                    <a:pt x="1113155" y="2435352"/>
                  </a:lnTo>
                  <a:lnTo>
                    <a:pt x="1113155" y="2427732"/>
                  </a:lnTo>
                  <a:lnTo>
                    <a:pt x="1110361" y="2425204"/>
                  </a:lnTo>
                  <a:lnTo>
                    <a:pt x="1088136" y="2425204"/>
                  </a:lnTo>
                  <a:lnTo>
                    <a:pt x="1088136" y="2437904"/>
                  </a:lnTo>
                  <a:lnTo>
                    <a:pt x="1088136" y="2456954"/>
                  </a:lnTo>
                  <a:lnTo>
                    <a:pt x="1006094" y="2456954"/>
                  </a:lnTo>
                  <a:lnTo>
                    <a:pt x="1006094" y="2437904"/>
                  </a:lnTo>
                  <a:lnTo>
                    <a:pt x="1088136" y="2437904"/>
                  </a:lnTo>
                  <a:lnTo>
                    <a:pt x="1088136" y="2425204"/>
                  </a:lnTo>
                  <a:lnTo>
                    <a:pt x="983615" y="2425204"/>
                  </a:lnTo>
                  <a:lnTo>
                    <a:pt x="980821" y="2427732"/>
                  </a:lnTo>
                  <a:lnTo>
                    <a:pt x="980821" y="2435352"/>
                  </a:lnTo>
                  <a:lnTo>
                    <a:pt x="983615" y="2437904"/>
                  </a:lnTo>
                  <a:lnTo>
                    <a:pt x="993394" y="2437904"/>
                  </a:lnTo>
                  <a:lnTo>
                    <a:pt x="993394" y="2456954"/>
                  </a:lnTo>
                  <a:lnTo>
                    <a:pt x="946404" y="2456954"/>
                  </a:lnTo>
                  <a:lnTo>
                    <a:pt x="946404" y="2468372"/>
                  </a:lnTo>
                  <a:lnTo>
                    <a:pt x="946404" y="2493772"/>
                  </a:lnTo>
                  <a:lnTo>
                    <a:pt x="946404" y="2644902"/>
                  </a:lnTo>
                  <a:lnTo>
                    <a:pt x="920623" y="2644902"/>
                  </a:lnTo>
                  <a:lnTo>
                    <a:pt x="914146" y="2643632"/>
                  </a:lnTo>
                  <a:lnTo>
                    <a:pt x="908050" y="2642362"/>
                  </a:lnTo>
                  <a:lnTo>
                    <a:pt x="908050" y="2638552"/>
                  </a:lnTo>
                  <a:lnTo>
                    <a:pt x="908050" y="2619502"/>
                  </a:lnTo>
                  <a:lnTo>
                    <a:pt x="946404" y="2619502"/>
                  </a:lnTo>
                  <a:lnTo>
                    <a:pt x="946404" y="2608072"/>
                  </a:lnTo>
                  <a:lnTo>
                    <a:pt x="908050" y="2608072"/>
                  </a:lnTo>
                  <a:lnTo>
                    <a:pt x="908050" y="2582672"/>
                  </a:lnTo>
                  <a:lnTo>
                    <a:pt x="946404" y="2582672"/>
                  </a:lnTo>
                  <a:lnTo>
                    <a:pt x="946404" y="2569972"/>
                  </a:lnTo>
                  <a:lnTo>
                    <a:pt x="908050" y="2569972"/>
                  </a:lnTo>
                  <a:lnTo>
                    <a:pt x="908050" y="2544572"/>
                  </a:lnTo>
                  <a:lnTo>
                    <a:pt x="946404" y="2544572"/>
                  </a:lnTo>
                  <a:lnTo>
                    <a:pt x="946404" y="2531872"/>
                  </a:lnTo>
                  <a:lnTo>
                    <a:pt x="908050" y="2531872"/>
                  </a:lnTo>
                  <a:lnTo>
                    <a:pt x="908050" y="2506472"/>
                  </a:lnTo>
                  <a:lnTo>
                    <a:pt x="946404" y="2506472"/>
                  </a:lnTo>
                  <a:lnTo>
                    <a:pt x="946404" y="2493772"/>
                  </a:lnTo>
                  <a:lnTo>
                    <a:pt x="908050" y="2493772"/>
                  </a:lnTo>
                  <a:lnTo>
                    <a:pt x="908050" y="2476004"/>
                  </a:lnTo>
                  <a:lnTo>
                    <a:pt x="908050" y="2472182"/>
                  </a:lnTo>
                  <a:lnTo>
                    <a:pt x="914146" y="2469654"/>
                  </a:lnTo>
                  <a:lnTo>
                    <a:pt x="920623" y="2468372"/>
                  </a:lnTo>
                  <a:lnTo>
                    <a:pt x="946404" y="2468372"/>
                  </a:lnTo>
                  <a:lnTo>
                    <a:pt x="946404" y="2456954"/>
                  </a:lnTo>
                  <a:lnTo>
                    <a:pt x="920076" y="2456954"/>
                  </a:lnTo>
                  <a:lnTo>
                    <a:pt x="912964" y="2458212"/>
                  </a:lnTo>
                  <a:lnTo>
                    <a:pt x="899541" y="2460752"/>
                  </a:lnTo>
                  <a:lnTo>
                    <a:pt x="899033" y="2460752"/>
                  </a:lnTo>
                  <a:lnTo>
                    <a:pt x="895350" y="2462707"/>
                  </a:lnTo>
                  <a:lnTo>
                    <a:pt x="895350" y="2476004"/>
                  </a:lnTo>
                  <a:lnTo>
                    <a:pt x="895350" y="2638552"/>
                  </a:lnTo>
                  <a:lnTo>
                    <a:pt x="877620" y="2627122"/>
                  </a:lnTo>
                  <a:lnTo>
                    <a:pt x="863765" y="2610612"/>
                  </a:lnTo>
                  <a:lnTo>
                    <a:pt x="854748" y="2591562"/>
                  </a:lnTo>
                  <a:lnTo>
                    <a:pt x="851535" y="2569972"/>
                  </a:lnTo>
                  <a:lnTo>
                    <a:pt x="851535" y="2544572"/>
                  </a:lnTo>
                  <a:lnTo>
                    <a:pt x="854748" y="2522982"/>
                  </a:lnTo>
                  <a:lnTo>
                    <a:pt x="863765" y="2503932"/>
                  </a:lnTo>
                  <a:lnTo>
                    <a:pt x="877620" y="2487422"/>
                  </a:lnTo>
                  <a:lnTo>
                    <a:pt x="895350" y="2476004"/>
                  </a:lnTo>
                  <a:lnTo>
                    <a:pt x="895350" y="2462707"/>
                  </a:lnTo>
                  <a:lnTo>
                    <a:pt x="875030" y="2473452"/>
                  </a:lnTo>
                  <a:lnTo>
                    <a:pt x="856056" y="2492502"/>
                  </a:lnTo>
                  <a:lnTo>
                    <a:pt x="843572" y="2516632"/>
                  </a:lnTo>
                  <a:lnTo>
                    <a:pt x="839089" y="2544572"/>
                  </a:lnTo>
                  <a:lnTo>
                    <a:pt x="839089" y="2569972"/>
                  </a:lnTo>
                  <a:lnTo>
                    <a:pt x="843572" y="2597912"/>
                  </a:lnTo>
                  <a:lnTo>
                    <a:pt x="856056" y="2622054"/>
                  </a:lnTo>
                  <a:lnTo>
                    <a:pt x="875030" y="2641104"/>
                  </a:lnTo>
                  <a:lnTo>
                    <a:pt x="899033" y="2653804"/>
                  </a:lnTo>
                  <a:lnTo>
                    <a:pt x="899541" y="2653804"/>
                  </a:lnTo>
                  <a:lnTo>
                    <a:pt x="906094" y="2655062"/>
                  </a:lnTo>
                  <a:lnTo>
                    <a:pt x="920076" y="2657602"/>
                  </a:lnTo>
                  <a:lnTo>
                    <a:pt x="946404" y="2657602"/>
                  </a:lnTo>
                  <a:lnTo>
                    <a:pt x="946404" y="2676652"/>
                  </a:lnTo>
                  <a:lnTo>
                    <a:pt x="841883" y="2676652"/>
                  </a:lnTo>
                  <a:lnTo>
                    <a:pt x="839089" y="2679204"/>
                  </a:lnTo>
                  <a:lnTo>
                    <a:pt x="839089" y="2686812"/>
                  </a:lnTo>
                  <a:lnTo>
                    <a:pt x="841883" y="2689352"/>
                  </a:lnTo>
                  <a:lnTo>
                    <a:pt x="898906" y="2689352"/>
                  </a:lnTo>
                  <a:lnTo>
                    <a:pt x="898906" y="2708402"/>
                  </a:lnTo>
                  <a:lnTo>
                    <a:pt x="883031" y="2708402"/>
                  </a:lnTo>
                  <a:lnTo>
                    <a:pt x="883031" y="2727452"/>
                  </a:lnTo>
                  <a:lnTo>
                    <a:pt x="883031" y="2745232"/>
                  </a:lnTo>
                  <a:lnTo>
                    <a:pt x="876046" y="2752852"/>
                  </a:lnTo>
                  <a:lnTo>
                    <a:pt x="858647" y="2752852"/>
                  </a:lnTo>
                  <a:lnTo>
                    <a:pt x="851535" y="2745232"/>
                  </a:lnTo>
                  <a:lnTo>
                    <a:pt x="851535" y="2727452"/>
                  </a:lnTo>
                  <a:lnTo>
                    <a:pt x="858647" y="2721102"/>
                  </a:lnTo>
                  <a:lnTo>
                    <a:pt x="876046" y="2721102"/>
                  </a:lnTo>
                  <a:lnTo>
                    <a:pt x="883031" y="2727452"/>
                  </a:lnTo>
                  <a:lnTo>
                    <a:pt x="883031" y="2708402"/>
                  </a:lnTo>
                  <a:lnTo>
                    <a:pt x="867283" y="2708402"/>
                  </a:lnTo>
                  <a:lnTo>
                    <a:pt x="856335" y="2710954"/>
                  </a:lnTo>
                  <a:lnTo>
                    <a:pt x="847369" y="2716022"/>
                  </a:lnTo>
                  <a:lnTo>
                    <a:pt x="841311" y="2726182"/>
                  </a:lnTo>
                  <a:lnTo>
                    <a:pt x="839089" y="2736354"/>
                  </a:lnTo>
                  <a:lnTo>
                    <a:pt x="841311" y="2747772"/>
                  </a:lnTo>
                  <a:lnTo>
                    <a:pt x="847369" y="2756662"/>
                  </a:lnTo>
                  <a:lnTo>
                    <a:pt x="856335" y="2763012"/>
                  </a:lnTo>
                  <a:lnTo>
                    <a:pt x="867283" y="2764282"/>
                  </a:lnTo>
                  <a:lnTo>
                    <a:pt x="878382" y="2763012"/>
                  </a:lnTo>
                  <a:lnTo>
                    <a:pt x="887476" y="2756662"/>
                  </a:lnTo>
                  <a:lnTo>
                    <a:pt x="890092" y="2752852"/>
                  </a:lnTo>
                  <a:lnTo>
                    <a:pt x="893597" y="2747772"/>
                  </a:lnTo>
                  <a:lnTo>
                    <a:pt x="895858" y="2736354"/>
                  </a:lnTo>
                  <a:lnTo>
                    <a:pt x="895858" y="2731262"/>
                  </a:lnTo>
                  <a:lnTo>
                    <a:pt x="893826" y="2724912"/>
                  </a:lnTo>
                  <a:lnTo>
                    <a:pt x="891032" y="2721102"/>
                  </a:lnTo>
                  <a:lnTo>
                    <a:pt x="919353" y="2721102"/>
                  </a:lnTo>
                  <a:lnTo>
                    <a:pt x="916305" y="2724912"/>
                  </a:lnTo>
                  <a:lnTo>
                    <a:pt x="914654" y="2731262"/>
                  </a:lnTo>
                  <a:lnTo>
                    <a:pt x="914654" y="2736354"/>
                  </a:lnTo>
                  <a:lnTo>
                    <a:pt x="916876" y="2747772"/>
                  </a:lnTo>
                  <a:lnTo>
                    <a:pt x="922934" y="2756662"/>
                  </a:lnTo>
                  <a:lnTo>
                    <a:pt x="931900" y="2763012"/>
                  </a:lnTo>
                  <a:lnTo>
                    <a:pt x="942848" y="2764282"/>
                  </a:lnTo>
                  <a:lnTo>
                    <a:pt x="953935" y="2763012"/>
                  </a:lnTo>
                  <a:lnTo>
                    <a:pt x="962964" y="2756662"/>
                  </a:lnTo>
                  <a:lnTo>
                    <a:pt x="965581" y="2752852"/>
                  </a:lnTo>
                  <a:lnTo>
                    <a:pt x="969060" y="2747772"/>
                  </a:lnTo>
                  <a:lnTo>
                    <a:pt x="971296" y="2736354"/>
                  </a:lnTo>
                  <a:lnTo>
                    <a:pt x="969060" y="2726182"/>
                  </a:lnTo>
                  <a:lnTo>
                    <a:pt x="966012" y="2721102"/>
                  </a:lnTo>
                  <a:lnTo>
                    <a:pt x="962977" y="2716022"/>
                  </a:lnTo>
                  <a:lnTo>
                    <a:pt x="958850" y="2713710"/>
                  </a:lnTo>
                  <a:lnTo>
                    <a:pt x="958850" y="2727452"/>
                  </a:lnTo>
                  <a:lnTo>
                    <a:pt x="958850" y="2745232"/>
                  </a:lnTo>
                  <a:lnTo>
                    <a:pt x="951611" y="2752852"/>
                  </a:lnTo>
                  <a:lnTo>
                    <a:pt x="934339" y="2752852"/>
                  </a:lnTo>
                  <a:lnTo>
                    <a:pt x="927354" y="2745232"/>
                  </a:lnTo>
                  <a:lnTo>
                    <a:pt x="927354" y="2727452"/>
                  </a:lnTo>
                  <a:lnTo>
                    <a:pt x="934339" y="2721102"/>
                  </a:lnTo>
                  <a:lnTo>
                    <a:pt x="951611" y="2721102"/>
                  </a:lnTo>
                  <a:lnTo>
                    <a:pt x="958850" y="2727452"/>
                  </a:lnTo>
                  <a:lnTo>
                    <a:pt x="958850" y="2713710"/>
                  </a:lnTo>
                  <a:lnTo>
                    <a:pt x="953935" y="2710954"/>
                  </a:lnTo>
                  <a:lnTo>
                    <a:pt x="942848" y="2708402"/>
                  </a:lnTo>
                  <a:lnTo>
                    <a:pt x="911606" y="2708402"/>
                  </a:lnTo>
                  <a:lnTo>
                    <a:pt x="911606" y="2689352"/>
                  </a:lnTo>
                  <a:lnTo>
                    <a:pt x="1182357" y="2689352"/>
                  </a:lnTo>
                  <a:lnTo>
                    <a:pt x="1182357" y="2708402"/>
                  </a:lnTo>
                  <a:lnTo>
                    <a:pt x="1166876" y="2708402"/>
                  </a:lnTo>
                  <a:lnTo>
                    <a:pt x="1166876" y="2727452"/>
                  </a:lnTo>
                  <a:lnTo>
                    <a:pt x="1166876" y="2745232"/>
                  </a:lnTo>
                  <a:lnTo>
                    <a:pt x="1159637" y="2752852"/>
                  </a:lnTo>
                  <a:lnTo>
                    <a:pt x="1142352" y="2752852"/>
                  </a:lnTo>
                  <a:lnTo>
                    <a:pt x="1135126" y="2745232"/>
                  </a:lnTo>
                  <a:lnTo>
                    <a:pt x="1135126" y="2727452"/>
                  </a:lnTo>
                  <a:lnTo>
                    <a:pt x="1142352" y="2721102"/>
                  </a:lnTo>
                  <a:lnTo>
                    <a:pt x="1159637" y="2721102"/>
                  </a:lnTo>
                  <a:lnTo>
                    <a:pt x="1166876" y="2727452"/>
                  </a:lnTo>
                  <a:lnTo>
                    <a:pt x="1166876" y="2708402"/>
                  </a:lnTo>
                  <a:lnTo>
                    <a:pt x="1151128" y="2708402"/>
                  </a:lnTo>
                  <a:lnTo>
                    <a:pt x="1140028" y="2710954"/>
                  </a:lnTo>
                  <a:lnTo>
                    <a:pt x="1130998" y="2716022"/>
                  </a:lnTo>
                  <a:lnTo>
                    <a:pt x="1124902" y="2726182"/>
                  </a:lnTo>
                  <a:lnTo>
                    <a:pt x="1122680" y="2736354"/>
                  </a:lnTo>
                  <a:lnTo>
                    <a:pt x="1124902" y="2747772"/>
                  </a:lnTo>
                  <a:lnTo>
                    <a:pt x="1130998" y="2756662"/>
                  </a:lnTo>
                  <a:lnTo>
                    <a:pt x="1140028" y="2763012"/>
                  </a:lnTo>
                  <a:lnTo>
                    <a:pt x="1151128" y="2764282"/>
                  </a:lnTo>
                  <a:lnTo>
                    <a:pt x="1162062" y="2763012"/>
                  </a:lnTo>
                  <a:lnTo>
                    <a:pt x="1171028" y="2756662"/>
                  </a:lnTo>
                  <a:lnTo>
                    <a:pt x="1173632" y="2752852"/>
                  </a:lnTo>
                  <a:lnTo>
                    <a:pt x="1177086" y="2747772"/>
                  </a:lnTo>
                  <a:lnTo>
                    <a:pt x="1179322" y="2736354"/>
                  </a:lnTo>
                  <a:lnTo>
                    <a:pt x="1179322" y="2731262"/>
                  </a:lnTo>
                  <a:lnTo>
                    <a:pt x="1177671" y="2724912"/>
                  </a:lnTo>
                  <a:lnTo>
                    <a:pt x="1174623" y="2721102"/>
                  </a:lnTo>
                  <a:lnTo>
                    <a:pt x="1203071" y="2721102"/>
                  </a:lnTo>
                  <a:lnTo>
                    <a:pt x="1200150" y="2724912"/>
                  </a:lnTo>
                  <a:lnTo>
                    <a:pt x="1198372" y="2731262"/>
                  </a:lnTo>
                  <a:lnTo>
                    <a:pt x="1198372" y="2736354"/>
                  </a:lnTo>
                  <a:lnTo>
                    <a:pt x="1200581" y="2747772"/>
                  </a:lnTo>
                  <a:lnTo>
                    <a:pt x="1206627" y="2756662"/>
                  </a:lnTo>
                  <a:lnTo>
                    <a:pt x="1215618" y="2763012"/>
                  </a:lnTo>
                  <a:lnTo>
                    <a:pt x="1226680" y="2764282"/>
                  </a:lnTo>
                  <a:lnTo>
                    <a:pt x="1237780" y="2763012"/>
                  </a:lnTo>
                  <a:lnTo>
                    <a:pt x="1246822" y="2756662"/>
                  </a:lnTo>
                  <a:lnTo>
                    <a:pt x="1249426" y="2752852"/>
                  </a:lnTo>
                  <a:lnTo>
                    <a:pt x="1252905" y="2747772"/>
                  </a:lnTo>
                  <a:lnTo>
                    <a:pt x="1255128" y="2736354"/>
                  </a:lnTo>
                  <a:lnTo>
                    <a:pt x="1252905" y="2726182"/>
                  </a:lnTo>
                  <a:lnTo>
                    <a:pt x="1249857" y="2721102"/>
                  </a:lnTo>
                  <a:lnTo>
                    <a:pt x="1246809" y="2716022"/>
                  </a:lnTo>
                  <a:lnTo>
                    <a:pt x="1242428" y="2713571"/>
                  </a:lnTo>
                  <a:lnTo>
                    <a:pt x="1242428" y="2727452"/>
                  </a:lnTo>
                  <a:lnTo>
                    <a:pt x="1242428" y="2745232"/>
                  </a:lnTo>
                  <a:lnTo>
                    <a:pt x="1235329" y="2752852"/>
                  </a:lnTo>
                  <a:lnTo>
                    <a:pt x="1217930" y="2752852"/>
                  </a:lnTo>
                  <a:lnTo>
                    <a:pt x="1210932" y="2745232"/>
                  </a:lnTo>
                  <a:lnTo>
                    <a:pt x="1210932" y="2727452"/>
                  </a:lnTo>
                  <a:lnTo>
                    <a:pt x="1217930" y="2721102"/>
                  </a:lnTo>
                  <a:lnTo>
                    <a:pt x="1235329" y="2721102"/>
                  </a:lnTo>
                  <a:lnTo>
                    <a:pt x="1242428" y="2727452"/>
                  </a:lnTo>
                  <a:lnTo>
                    <a:pt x="1242428" y="2713571"/>
                  </a:lnTo>
                  <a:lnTo>
                    <a:pt x="1237780" y="2710954"/>
                  </a:lnTo>
                  <a:lnTo>
                    <a:pt x="1226680" y="2708402"/>
                  </a:lnTo>
                  <a:lnTo>
                    <a:pt x="1195197" y="2708402"/>
                  </a:lnTo>
                  <a:lnTo>
                    <a:pt x="1195197" y="2689352"/>
                  </a:lnTo>
                  <a:lnTo>
                    <a:pt x="1252080" y="2689352"/>
                  </a:lnTo>
                  <a:lnTo>
                    <a:pt x="1255128" y="2686812"/>
                  </a:lnTo>
                  <a:lnTo>
                    <a:pt x="1255128" y="2679204"/>
                  </a:lnTo>
                  <a:lnTo>
                    <a:pt x="1252080" y="2676652"/>
                  </a:lnTo>
                  <a:lnTo>
                    <a:pt x="1147826" y="2676652"/>
                  </a:lnTo>
                  <a:lnTo>
                    <a:pt x="1147826" y="2657602"/>
                  </a:lnTo>
                  <a:lnTo>
                    <a:pt x="1166876" y="2657602"/>
                  </a:lnTo>
                  <a:lnTo>
                    <a:pt x="1201127" y="2651252"/>
                  </a:lnTo>
                  <a:lnTo>
                    <a:pt x="1210487" y="2644902"/>
                  </a:lnTo>
                  <a:lnTo>
                    <a:pt x="1229194" y="2632202"/>
                  </a:lnTo>
                  <a:lnTo>
                    <a:pt x="1248168" y="2604262"/>
                  </a:lnTo>
                  <a:lnTo>
                    <a:pt x="1255128" y="2569972"/>
                  </a:lnTo>
                  <a:lnTo>
                    <a:pt x="1255128" y="2544572"/>
                  </a:lnTo>
                  <a:close/>
                </a:path>
                <a:path w="1263015" h="2776220">
                  <a:moveTo>
                    <a:pt x="1262761" y="1167384"/>
                  </a:moveTo>
                  <a:lnTo>
                    <a:pt x="1259713" y="1163574"/>
                  </a:lnTo>
                  <a:lnTo>
                    <a:pt x="1137907" y="1163574"/>
                  </a:lnTo>
                  <a:lnTo>
                    <a:pt x="1137907" y="1041654"/>
                  </a:lnTo>
                  <a:lnTo>
                    <a:pt x="1206881" y="1111504"/>
                  </a:lnTo>
                  <a:lnTo>
                    <a:pt x="1207897" y="1111504"/>
                  </a:lnTo>
                  <a:lnTo>
                    <a:pt x="1208913" y="1112774"/>
                  </a:lnTo>
                  <a:lnTo>
                    <a:pt x="1213612" y="1112774"/>
                  </a:lnTo>
                  <a:lnTo>
                    <a:pt x="1214374" y="1111504"/>
                  </a:lnTo>
                  <a:lnTo>
                    <a:pt x="1215898" y="1111504"/>
                  </a:lnTo>
                  <a:lnTo>
                    <a:pt x="1216152" y="1110234"/>
                  </a:lnTo>
                  <a:lnTo>
                    <a:pt x="1216660" y="1110234"/>
                  </a:lnTo>
                  <a:lnTo>
                    <a:pt x="1217155" y="1108964"/>
                  </a:lnTo>
                  <a:lnTo>
                    <a:pt x="1223264" y="1095006"/>
                  </a:lnTo>
                  <a:lnTo>
                    <a:pt x="1232154" y="1074674"/>
                  </a:lnTo>
                  <a:lnTo>
                    <a:pt x="1234313" y="1064514"/>
                  </a:lnTo>
                  <a:lnTo>
                    <a:pt x="1233182" y="1055624"/>
                  </a:lnTo>
                  <a:lnTo>
                    <a:pt x="1229017" y="1046734"/>
                  </a:lnTo>
                  <a:lnTo>
                    <a:pt x="1223378" y="1041552"/>
                  </a:lnTo>
                  <a:lnTo>
                    <a:pt x="1223378" y="1061974"/>
                  </a:lnTo>
                  <a:lnTo>
                    <a:pt x="1220330" y="1069606"/>
                  </a:lnTo>
                  <a:lnTo>
                    <a:pt x="1209154" y="1095006"/>
                  </a:lnTo>
                  <a:lnTo>
                    <a:pt x="1155433" y="1041654"/>
                  </a:lnTo>
                  <a:lnTo>
                    <a:pt x="1125474" y="1011923"/>
                  </a:lnTo>
                  <a:lnTo>
                    <a:pt x="1125474" y="1028954"/>
                  </a:lnTo>
                  <a:lnTo>
                    <a:pt x="1125474" y="1163574"/>
                  </a:lnTo>
                  <a:lnTo>
                    <a:pt x="985266" y="1163574"/>
                  </a:lnTo>
                  <a:lnTo>
                    <a:pt x="985266" y="1107706"/>
                  </a:lnTo>
                  <a:lnTo>
                    <a:pt x="985266" y="1088656"/>
                  </a:lnTo>
                  <a:lnTo>
                    <a:pt x="1025906" y="1030224"/>
                  </a:lnTo>
                  <a:lnTo>
                    <a:pt x="1030643" y="1020064"/>
                  </a:lnTo>
                  <a:lnTo>
                    <a:pt x="1032154" y="1009904"/>
                  </a:lnTo>
                  <a:lnTo>
                    <a:pt x="1030478" y="998474"/>
                  </a:lnTo>
                  <a:lnTo>
                    <a:pt x="1025652" y="989584"/>
                  </a:lnTo>
                  <a:lnTo>
                    <a:pt x="1038225" y="976884"/>
                  </a:lnTo>
                  <a:lnTo>
                    <a:pt x="1043178" y="979424"/>
                  </a:lnTo>
                  <a:lnTo>
                    <a:pt x="1049147" y="981964"/>
                  </a:lnTo>
                  <a:lnTo>
                    <a:pt x="1061847" y="981964"/>
                  </a:lnTo>
                  <a:lnTo>
                    <a:pt x="1067562" y="979424"/>
                  </a:lnTo>
                  <a:lnTo>
                    <a:pt x="1072515" y="976884"/>
                  </a:lnTo>
                  <a:lnTo>
                    <a:pt x="1125474" y="1028954"/>
                  </a:lnTo>
                  <a:lnTo>
                    <a:pt x="1125474" y="1011923"/>
                  </a:lnTo>
                  <a:lnTo>
                    <a:pt x="1102982" y="989584"/>
                  </a:lnTo>
                  <a:lnTo>
                    <a:pt x="1106678" y="987056"/>
                  </a:lnTo>
                  <a:lnTo>
                    <a:pt x="1110996" y="985774"/>
                  </a:lnTo>
                  <a:lnTo>
                    <a:pt x="1115187" y="985774"/>
                  </a:lnTo>
                  <a:lnTo>
                    <a:pt x="1123696" y="988314"/>
                  </a:lnTo>
                  <a:lnTo>
                    <a:pt x="1214882" y="1050556"/>
                  </a:lnTo>
                  <a:lnTo>
                    <a:pt x="1221105" y="1054354"/>
                  </a:lnTo>
                  <a:lnTo>
                    <a:pt x="1223378" y="1061974"/>
                  </a:lnTo>
                  <a:lnTo>
                    <a:pt x="1223378" y="1041552"/>
                  </a:lnTo>
                  <a:lnTo>
                    <a:pt x="1222121" y="1040384"/>
                  </a:lnTo>
                  <a:lnTo>
                    <a:pt x="1143406" y="985774"/>
                  </a:lnTo>
                  <a:lnTo>
                    <a:pt x="1137907" y="981964"/>
                  </a:lnTo>
                  <a:lnTo>
                    <a:pt x="1137907" y="980706"/>
                  </a:lnTo>
                  <a:lnTo>
                    <a:pt x="1137907" y="975614"/>
                  </a:lnTo>
                  <a:lnTo>
                    <a:pt x="1137907" y="950214"/>
                  </a:lnTo>
                  <a:lnTo>
                    <a:pt x="1136548" y="934974"/>
                  </a:lnTo>
                  <a:lnTo>
                    <a:pt x="1132611" y="921004"/>
                  </a:lnTo>
                  <a:lnTo>
                    <a:pt x="1126337" y="908304"/>
                  </a:lnTo>
                  <a:lnTo>
                    <a:pt x="1125474" y="907122"/>
                  </a:lnTo>
                  <a:lnTo>
                    <a:pt x="1125474" y="950214"/>
                  </a:lnTo>
                  <a:lnTo>
                    <a:pt x="1125474" y="975614"/>
                  </a:lnTo>
                  <a:lnTo>
                    <a:pt x="1117257" y="974356"/>
                  </a:lnTo>
                  <a:lnTo>
                    <a:pt x="1109014" y="974356"/>
                  </a:lnTo>
                  <a:lnTo>
                    <a:pt x="1101077" y="976884"/>
                  </a:lnTo>
                  <a:lnTo>
                    <a:pt x="1093724" y="980706"/>
                  </a:lnTo>
                  <a:lnTo>
                    <a:pt x="1090066" y="976884"/>
                  </a:lnTo>
                  <a:lnTo>
                    <a:pt x="1082738" y="969264"/>
                  </a:lnTo>
                  <a:lnTo>
                    <a:pt x="1081532" y="968006"/>
                  </a:lnTo>
                  <a:lnTo>
                    <a:pt x="1084580" y="962914"/>
                  </a:lnTo>
                  <a:lnTo>
                    <a:pt x="1086739" y="956564"/>
                  </a:lnTo>
                  <a:lnTo>
                    <a:pt x="1086739" y="943864"/>
                  </a:lnTo>
                  <a:lnTo>
                    <a:pt x="1084580" y="937514"/>
                  </a:lnTo>
                  <a:lnTo>
                    <a:pt x="1081532" y="933704"/>
                  </a:lnTo>
                  <a:lnTo>
                    <a:pt x="1084021" y="931164"/>
                  </a:lnTo>
                  <a:lnTo>
                    <a:pt x="1090256" y="924814"/>
                  </a:lnTo>
                  <a:lnTo>
                    <a:pt x="1108964" y="905764"/>
                  </a:lnTo>
                  <a:lnTo>
                    <a:pt x="1115822" y="915924"/>
                  </a:lnTo>
                  <a:lnTo>
                    <a:pt x="1121029" y="926084"/>
                  </a:lnTo>
                  <a:lnTo>
                    <a:pt x="1124318" y="938784"/>
                  </a:lnTo>
                  <a:lnTo>
                    <a:pt x="1125474" y="950214"/>
                  </a:lnTo>
                  <a:lnTo>
                    <a:pt x="1125474" y="907122"/>
                  </a:lnTo>
                  <a:lnTo>
                    <a:pt x="1124483" y="905764"/>
                  </a:lnTo>
                  <a:lnTo>
                    <a:pt x="1122616" y="903224"/>
                  </a:lnTo>
                  <a:lnTo>
                    <a:pt x="1117981" y="896874"/>
                  </a:lnTo>
                  <a:lnTo>
                    <a:pt x="1215631" y="799084"/>
                  </a:lnTo>
                  <a:lnTo>
                    <a:pt x="1216152" y="797814"/>
                  </a:lnTo>
                  <a:lnTo>
                    <a:pt x="1216660" y="797814"/>
                  </a:lnTo>
                  <a:lnTo>
                    <a:pt x="1217155" y="796556"/>
                  </a:lnTo>
                  <a:lnTo>
                    <a:pt x="1217422" y="796556"/>
                  </a:lnTo>
                  <a:lnTo>
                    <a:pt x="1217676" y="795274"/>
                  </a:lnTo>
                  <a:lnTo>
                    <a:pt x="1217676" y="794004"/>
                  </a:lnTo>
                  <a:lnTo>
                    <a:pt x="1217422" y="794004"/>
                  </a:lnTo>
                  <a:lnTo>
                    <a:pt x="1217422" y="792734"/>
                  </a:lnTo>
                  <a:lnTo>
                    <a:pt x="1217155" y="792734"/>
                  </a:lnTo>
                  <a:lnTo>
                    <a:pt x="1217155" y="791464"/>
                  </a:lnTo>
                  <a:lnTo>
                    <a:pt x="1216660" y="791464"/>
                  </a:lnTo>
                  <a:lnTo>
                    <a:pt x="1216152" y="790206"/>
                  </a:lnTo>
                  <a:lnTo>
                    <a:pt x="1215377" y="790206"/>
                  </a:lnTo>
                  <a:lnTo>
                    <a:pt x="1214882" y="788924"/>
                  </a:lnTo>
                  <a:lnTo>
                    <a:pt x="1213612" y="788924"/>
                  </a:lnTo>
                  <a:lnTo>
                    <a:pt x="1202093" y="783856"/>
                  </a:lnTo>
                  <a:lnTo>
                    <a:pt x="1200150" y="783005"/>
                  </a:lnTo>
                  <a:lnTo>
                    <a:pt x="1200150" y="796556"/>
                  </a:lnTo>
                  <a:lnTo>
                    <a:pt x="1093978" y="903224"/>
                  </a:lnTo>
                  <a:lnTo>
                    <a:pt x="1091666" y="896874"/>
                  </a:lnTo>
                  <a:lnTo>
                    <a:pt x="1091057" y="890524"/>
                  </a:lnTo>
                  <a:lnTo>
                    <a:pt x="1092149" y="884174"/>
                  </a:lnTo>
                  <a:lnTo>
                    <a:pt x="1154811" y="790206"/>
                  </a:lnTo>
                  <a:lnTo>
                    <a:pt x="1172083" y="785114"/>
                  </a:lnTo>
                  <a:lnTo>
                    <a:pt x="1173988" y="785114"/>
                  </a:lnTo>
                  <a:lnTo>
                    <a:pt x="1200150" y="796556"/>
                  </a:lnTo>
                  <a:lnTo>
                    <a:pt x="1200150" y="783005"/>
                  </a:lnTo>
                  <a:lnTo>
                    <a:pt x="1179055" y="773684"/>
                  </a:lnTo>
                  <a:lnTo>
                    <a:pt x="1172705" y="771156"/>
                  </a:lnTo>
                  <a:lnTo>
                    <a:pt x="1165987" y="771156"/>
                  </a:lnTo>
                  <a:lnTo>
                    <a:pt x="1085088" y="871105"/>
                  </a:lnTo>
                  <a:lnTo>
                    <a:pt x="1085088" y="912114"/>
                  </a:lnTo>
                  <a:lnTo>
                    <a:pt x="1074039" y="923277"/>
                  </a:lnTo>
                  <a:lnTo>
                    <a:pt x="1074039" y="950214"/>
                  </a:lnTo>
                  <a:lnTo>
                    <a:pt x="1072540" y="957834"/>
                  </a:lnTo>
                  <a:lnTo>
                    <a:pt x="1068501" y="964184"/>
                  </a:lnTo>
                  <a:lnTo>
                    <a:pt x="1062570" y="968006"/>
                  </a:lnTo>
                  <a:lnTo>
                    <a:pt x="1055370" y="969264"/>
                  </a:lnTo>
                  <a:lnTo>
                    <a:pt x="1048156" y="968006"/>
                  </a:lnTo>
                  <a:lnTo>
                    <a:pt x="1042225" y="964184"/>
                  </a:lnTo>
                  <a:lnTo>
                    <a:pt x="1038186" y="957834"/>
                  </a:lnTo>
                  <a:lnTo>
                    <a:pt x="1036701" y="950214"/>
                  </a:lnTo>
                  <a:lnTo>
                    <a:pt x="1036701" y="945134"/>
                  </a:lnTo>
                  <a:lnTo>
                    <a:pt x="1074039" y="950214"/>
                  </a:lnTo>
                  <a:lnTo>
                    <a:pt x="1074039" y="923277"/>
                  </a:lnTo>
                  <a:lnTo>
                    <a:pt x="1072515" y="924814"/>
                  </a:lnTo>
                  <a:lnTo>
                    <a:pt x="1055370" y="919734"/>
                  </a:lnTo>
                  <a:lnTo>
                    <a:pt x="1049147" y="919734"/>
                  </a:lnTo>
                  <a:lnTo>
                    <a:pt x="1043178" y="921004"/>
                  </a:lnTo>
                  <a:lnTo>
                    <a:pt x="1038225" y="924814"/>
                  </a:lnTo>
                  <a:lnTo>
                    <a:pt x="1029208" y="915797"/>
                  </a:lnTo>
                  <a:lnTo>
                    <a:pt x="1029208" y="933704"/>
                  </a:lnTo>
                  <a:lnTo>
                    <a:pt x="1025906" y="937514"/>
                  </a:lnTo>
                  <a:lnTo>
                    <a:pt x="1024001" y="943864"/>
                  </a:lnTo>
                  <a:lnTo>
                    <a:pt x="1024001" y="956564"/>
                  </a:lnTo>
                  <a:lnTo>
                    <a:pt x="1025906" y="962914"/>
                  </a:lnTo>
                  <a:lnTo>
                    <a:pt x="1029208" y="968006"/>
                  </a:lnTo>
                  <a:lnTo>
                    <a:pt x="1019683" y="977646"/>
                  </a:lnTo>
                  <a:lnTo>
                    <a:pt x="1019683" y="1009904"/>
                  </a:lnTo>
                  <a:lnTo>
                    <a:pt x="1018578" y="1016254"/>
                  </a:lnTo>
                  <a:lnTo>
                    <a:pt x="1015746" y="1022604"/>
                  </a:lnTo>
                  <a:lnTo>
                    <a:pt x="955675" y="1110234"/>
                  </a:lnTo>
                  <a:lnTo>
                    <a:pt x="951738" y="1116584"/>
                  </a:lnTo>
                  <a:lnTo>
                    <a:pt x="943737" y="1119124"/>
                  </a:lnTo>
                  <a:lnTo>
                    <a:pt x="936752" y="1115314"/>
                  </a:lnTo>
                  <a:lnTo>
                    <a:pt x="910336" y="1105154"/>
                  </a:lnTo>
                  <a:lnTo>
                    <a:pt x="1002817" y="1012456"/>
                  </a:lnTo>
                  <a:lnTo>
                    <a:pt x="1016762" y="998474"/>
                  </a:lnTo>
                  <a:lnTo>
                    <a:pt x="1019060" y="1003554"/>
                  </a:lnTo>
                  <a:lnTo>
                    <a:pt x="1019683" y="1009904"/>
                  </a:lnTo>
                  <a:lnTo>
                    <a:pt x="1019683" y="977646"/>
                  </a:lnTo>
                  <a:lnTo>
                    <a:pt x="985266" y="1012456"/>
                  </a:lnTo>
                  <a:lnTo>
                    <a:pt x="985266" y="942606"/>
                  </a:lnTo>
                  <a:lnTo>
                    <a:pt x="987044" y="933704"/>
                  </a:lnTo>
                  <a:lnTo>
                    <a:pt x="989584" y="926084"/>
                  </a:lnTo>
                  <a:lnTo>
                    <a:pt x="991870" y="927354"/>
                  </a:lnTo>
                  <a:lnTo>
                    <a:pt x="1003554" y="927354"/>
                  </a:lnTo>
                  <a:lnTo>
                    <a:pt x="1007160" y="926084"/>
                  </a:lnTo>
                  <a:lnTo>
                    <a:pt x="1010793" y="924814"/>
                  </a:lnTo>
                  <a:lnTo>
                    <a:pt x="1016762" y="921004"/>
                  </a:lnTo>
                  <a:lnTo>
                    <a:pt x="1029208" y="933704"/>
                  </a:lnTo>
                  <a:lnTo>
                    <a:pt x="1029208" y="915797"/>
                  </a:lnTo>
                  <a:lnTo>
                    <a:pt x="1028065" y="914654"/>
                  </a:lnTo>
                  <a:lnTo>
                    <a:pt x="1021715" y="908304"/>
                  </a:lnTo>
                  <a:lnTo>
                    <a:pt x="1010539" y="896874"/>
                  </a:lnTo>
                  <a:lnTo>
                    <a:pt x="1020406" y="890524"/>
                  </a:lnTo>
                  <a:lnTo>
                    <a:pt x="1024763" y="887984"/>
                  </a:lnTo>
                  <a:lnTo>
                    <a:pt x="1031278" y="884174"/>
                  </a:lnTo>
                  <a:lnTo>
                    <a:pt x="1042987" y="881634"/>
                  </a:lnTo>
                  <a:lnTo>
                    <a:pt x="1055370" y="880364"/>
                  </a:lnTo>
                  <a:lnTo>
                    <a:pt x="1063879" y="880364"/>
                  </a:lnTo>
                  <a:lnTo>
                    <a:pt x="1071880" y="881634"/>
                  </a:lnTo>
                  <a:lnTo>
                    <a:pt x="1079246" y="884174"/>
                  </a:lnTo>
                  <a:lnTo>
                    <a:pt x="1079373" y="899414"/>
                  </a:lnTo>
                  <a:lnTo>
                    <a:pt x="1080262" y="903224"/>
                  </a:lnTo>
                  <a:lnTo>
                    <a:pt x="1082167" y="908304"/>
                  </a:lnTo>
                  <a:lnTo>
                    <a:pt x="1085088" y="912114"/>
                  </a:lnTo>
                  <a:lnTo>
                    <a:pt x="1085088" y="871105"/>
                  </a:lnTo>
                  <a:lnTo>
                    <a:pt x="1084834" y="871474"/>
                  </a:lnTo>
                  <a:lnTo>
                    <a:pt x="1084326" y="871474"/>
                  </a:lnTo>
                  <a:lnTo>
                    <a:pt x="1084072" y="872756"/>
                  </a:lnTo>
                  <a:lnTo>
                    <a:pt x="1083818" y="872756"/>
                  </a:lnTo>
                  <a:lnTo>
                    <a:pt x="1076972" y="870204"/>
                  </a:lnTo>
                  <a:lnTo>
                    <a:pt x="1062774" y="867664"/>
                  </a:lnTo>
                  <a:lnTo>
                    <a:pt x="1055370" y="867664"/>
                  </a:lnTo>
                  <a:lnTo>
                    <a:pt x="1040396" y="868934"/>
                  </a:lnTo>
                  <a:lnTo>
                    <a:pt x="1026325" y="872756"/>
                  </a:lnTo>
                  <a:lnTo>
                    <a:pt x="1013371" y="879106"/>
                  </a:lnTo>
                  <a:lnTo>
                    <a:pt x="1007745" y="883424"/>
                  </a:lnTo>
                  <a:lnTo>
                    <a:pt x="1007745" y="912114"/>
                  </a:lnTo>
                  <a:lnTo>
                    <a:pt x="1001826" y="914654"/>
                  </a:lnTo>
                  <a:lnTo>
                    <a:pt x="995540" y="914654"/>
                  </a:lnTo>
                  <a:lnTo>
                    <a:pt x="989266" y="913384"/>
                  </a:lnTo>
                  <a:lnTo>
                    <a:pt x="983361" y="910856"/>
                  </a:lnTo>
                  <a:lnTo>
                    <a:pt x="895858" y="851154"/>
                  </a:lnTo>
                  <a:lnTo>
                    <a:pt x="889635" y="846074"/>
                  </a:lnTo>
                  <a:lnTo>
                    <a:pt x="887349" y="838454"/>
                  </a:lnTo>
                  <a:lnTo>
                    <a:pt x="890143" y="832104"/>
                  </a:lnTo>
                  <a:lnTo>
                    <a:pt x="901573" y="805434"/>
                  </a:lnTo>
                  <a:lnTo>
                    <a:pt x="1007745" y="912114"/>
                  </a:lnTo>
                  <a:lnTo>
                    <a:pt x="1007745" y="883424"/>
                  </a:lnTo>
                  <a:lnTo>
                    <a:pt x="1001776" y="887984"/>
                  </a:lnTo>
                  <a:lnTo>
                    <a:pt x="919327" y="805434"/>
                  </a:lnTo>
                  <a:lnTo>
                    <a:pt x="904113" y="790206"/>
                  </a:lnTo>
                  <a:lnTo>
                    <a:pt x="903351" y="788924"/>
                  </a:lnTo>
                  <a:lnTo>
                    <a:pt x="895858" y="788924"/>
                  </a:lnTo>
                  <a:lnTo>
                    <a:pt x="895096" y="790206"/>
                  </a:lnTo>
                  <a:lnTo>
                    <a:pt x="894334" y="790206"/>
                  </a:lnTo>
                  <a:lnTo>
                    <a:pt x="894080" y="791464"/>
                  </a:lnTo>
                  <a:lnTo>
                    <a:pt x="893572" y="791464"/>
                  </a:lnTo>
                  <a:lnTo>
                    <a:pt x="878586" y="827024"/>
                  </a:lnTo>
                  <a:lnTo>
                    <a:pt x="876414" y="835914"/>
                  </a:lnTo>
                  <a:lnTo>
                    <a:pt x="877544" y="846074"/>
                  </a:lnTo>
                  <a:lnTo>
                    <a:pt x="881710" y="854964"/>
                  </a:lnTo>
                  <a:lnTo>
                    <a:pt x="888619" y="861314"/>
                  </a:lnTo>
                  <a:lnTo>
                    <a:pt x="976376" y="921004"/>
                  </a:lnTo>
                  <a:lnTo>
                    <a:pt x="977392" y="921004"/>
                  </a:lnTo>
                  <a:lnTo>
                    <a:pt x="978154" y="922274"/>
                  </a:lnTo>
                  <a:lnTo>
                    <a:pt x="975817" y="928624"/>
                  </a:lnTo>
                  <a:lnTo>
                    <a:pt x="974153" y="936256"/>
                  </a:lnTo>
                  <a:lnTo>
                    <a:pt x="973150" y="942606"/>
                  </a:lnTo>
                  <a:lnTo>
                    <a:pt x="972820" y="950214"/>
                  </a:lnTo>
                  <a:lnTo>
                    <a:pt x="972820" y="1023874"/>
                  </a:lnTo>
                  <a:lnTo>
                    <a:pt x="895096" y="1102614"/>
                  </a:lnTo>
                  <a:lnTo>
                    <a:pt x="894334" y="1102614"/>
                  </a:lnTo>
                  <a:lnTo>
                    <a:pt x="894080" y="1103884"/>
                  </a:lnTo>
                  <a:lnTo>
                    <a:pt x="893572" y="1103884"/>
                  </a:lnTo>
                  <a:lnTo>
                    <a:pt x="893318" y="1105154"/>
                  </a:lnTo>
                  <a:lnTo>
                    <a:pt x="893318" y="1107706"/>
                  </a:lnTo>
                  <a:lnTo>
                    <a:pt x="893572" y="1108964"/>
                  </a:lnTo>
                  <a:lnTo>
                    <a:pt x="894080" y="1108964"/>
                  </a:lnTo>
                  <a:lnTo>
                    <a:pt x="894334" y="1110234"/>
                  </a:lnTo>
                  <a:lnTo>
                    <a:pt x="894842" y="1111504"/>
                  </a:lnTo>
                  <a:lnTo>
                    <a:pt x="896366" y="1111504"/>
                  </a:lnTo>
                  <a:lnTo>
                    <a:pt x="896874" y="1112774"/>
                  </a:lnTo>
                  <a:lnTo>
                    <a:pt x="931799" y="1126756"/>
                  </a:lnTo>
                  <a:lnTo>
                    <a:pt x="935482" y="1129284"/>
                  </a:lnTo>
                  <a:lnTo>
                    <a:pt x="949604" y="1129284"/>
                  </a:lnTo>
                  <a:lnTo>
                    <a:pt x="955903" y="1126756"/>
                  </a:lnTo>
                  <a:lnTo>
                    <a:pt x="961529" y="1122934"/>
                  </a:lnTo>
                  <a:lnTo>
                    <a:pt x="964946" y="1119124"/>
                  </a:lnTo>
                  <a:lnTo>
                    <a:pt x="966089" y="1117854"/>
                  </a:lnTo>
                  <a:lnTo>
                    <a:pt x="972820" y="1107706"/>
                  </a:lnTo>
                  <a:lnTo>
                    <a:pt x="972820" y="1163574"/>
                  </a:lnTo>
                  <a:lnTo>
                    <a:pt x="851027" y="1163574"/>
                  </a:lnTo>
                  <a:lnTo>
                    <a:pt x="848233" y="1167384"/>
                  </a:lnTo>
                  <a:lnTo>
                    <a:pt x="848233" y="1173734"/>
                  </a:lnTo>
                  <a:lnTo>
                    <a:pt x="851027" y="1176274"/>
                  </a:lnTo>
                  <a:lnTo>
                    <a:pt x="1259713" y="1176274"/>
                  </a:lnTo>
                  <a:lnTo>
                    <a:pt x="1262761" y="1173734"/>
                  </a:lnTo>
                  <a:lnTo>
                    <a:pt x="1262761" y="11673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692907" y="5047488"/>
            <a:ext cx="5267325" cy="1811020"/>
            <a:chOff x="2692907" y="5047488"/>
            <a:chExt cx="5267325" cy="1811020"/>
          </a:xfrm>
        </p:grpSpPr>
        <p:sp>
          <p:nvSpPr>
            <p:cNvPr id="6" name="object 6"/>
            <p:cNvSpPr/>
            <p:nvPr/>
          </p:nvSpPr>
          <p:spPr>
            <a:xfrm>
              <a:off x="3517391" y="5118098"/>
              <a:ext cx="4442460" cy="1739900"/>
            </a:xfrm>
            <a:custGeom>
              <a:avLst/>
              <a:gdLst/>
              <a:ahLst/>
              <a:cxnLst/>
              <a:rect l="l" t="t" r="r" b="b"/>
              <a:pathLst>
                <a:path w="4442459" h="1739900">
                  <a:moveTo>
                    <a:pt x="1674008" y="228600"/>
                  </a:moveTo>
                  <a:lnTo>
                    <a:pt x="1481665" y="228600"/>
                  </a:lnTo>
                  <a:lnTo>
                    <a:pt x="1299972" y="292100"/>
                  </a:lnTo>
                  <a:lnTo>
                    <a:pt x="1249529" y="317500"/>
                  </a:lnTo>
                  <a:lnTo>
                    <a:pt x="1203192" y="342900"/>
                  </a:lnTo>
                  <a:lnTo>
                    <a:pt x="1159732" y="368300"/>
                  </a:lnTo>
                  <a:lnTo>
                    <a:pt x="1117921" y="406400"/>
                  </a:lnTo>
                  <a:lnTo>
                    <a:pt x="1076529" y="431800"/>
                  </a:lnTo>
                  <a:lnTo>
                    <a:pt x="1034329" y="469900"/>
                  </a:lnTo>
                  <a:lnTo>
                    <a:pt x="990092" y="508000"/>
                  </a:lnTo>
                  <a:lnTo>
                    <a:pt x="950159" y="533400"/>
                  </a:lnTo>
                  <a:lnTo>
                    <a:pt x="910248" y="571500"/>
                  </a:lnTo>
                  <a:lnTo>
                    <a:pt x="870361" y="596900"/>
                  </a:lnTo>
                  <a:lnTo>
                    <a:pt x="830498" y="635000"/>
                  </a:lnTo>
                  <a:lnTo>
                    <a:pt x="790659" y="660400"/>
                  </a:lnTo>
                  <a:lnTo>
                    <a:pt x="750845" y="698500"/>
                  </a:lnTo>
                  <a:lnTo>
                    <a:pt x="711057" y="723900"/>
                  </a:lnTo>
                  <a:lnTo>
                    <a:pt x="631561" y="800100"/>
                  </a:lnTo>
                  <a:lnTo>
                    <a:pt x="591854" y="825500"/>
                  </a:lnTo>
                  <a:lnTo>
                    <a:pt x="552175" y="863600"/>
                  </a:lnTo>
                  <a:lnTo>
                    <a:pt x="512526" y="889000"/>
                  </a:lnTo>
                  <a:lnTo>
                    <a:pt x="472906" y="927100"/>
                  </a:lnTo>
                  <a:lnTo>
                    <a:pt x="433316" y="952500"/>
                  </a:lnTo>
                  <a:lnTo>
                    <a:pt x="354229" y="1028700"/>
                  </a:lnTo>
                  <a:lnTo>
                    <a:pt x="314733" y="1054100"/>
                  </a:lnTo>
                  <a:lnTo>
                    <a:pt x="275270" y="1092200"/>
                  </a:lnTo>
                  <a:lnTo>
                    <a:pt x="235841" y="1117600"/>
                  </a:lnTo>
                  <a:lnTo>
                    <a:pt x="157084" y="1193800"/>
                  </a:lnTo>
                  <a:lnTo>
                    <a:pt x="117759" y="1219200"/>
                  </a:lnTo>
                  <a:lnTo>
                    <a:pt x="78469" y="1257300"/>
                  </a:lnTo>
                  <a:lnTo>
                    <a:pt x="39216" y="1282700"/>
                  </a:lnTo>
                  <a:lnTo>
                    <a:pt x="0" y="1320800"/>
                  </a:lnTo>
                  <a:lnTo>
                    <a:pt x="586362" y="1739900"/>
                  </a:lnTo>
                  <a:lnTo>
                    <a:pt x="934502" y="1739900"/>
                  </a:lnTo>
                  <a:lnTo>
                    <a:pt x="1584325" y="1206500"/>
                  </a:lnTo>
                  <a:lnTo>
                    <a:pt x="3874973" y="1206500"/>
                  </a:lnTo>
                  <a:lnTo>
                    <a:pt x="4028135" y="1079500"/>
                  </a:lnTo>
                  <a:lnTo>
                    <a:pt x="2288978" y="1079500"/>
                  </a:lnTo>
                  <a:lnTo>
                    <a:pt x="2278903" y="1066800"/>
                  </a:lnTo>
                  <a:lnTo>
                    <a:pt x="2271805" y="1054100"/>
                  </a:lnTo>
                  <a:lnTo>
                    <a:pt x="2268601" y="1041400"/>
                  </a:lnTo>
                  <a:lnTo>
                    <a:pt x="2271015" y="1028700"/>
                  </a:lnTo>
                  <a:lnTo>
                    <a:pt x="2279443" y="1016000"/>
                  </a:lnTo>
                  <a:lnTo>
                    <a:pt x="2292228" y="1016000"/>
                  </a:lnTo>
                  <a:lnTo>
                    <a:pt x="2307717" y="1003300"/>
                  </a:lnTo>
                  <a:lnTo>
                    <a:pt x="3373072" y="1003300"/>
                  </a:lnTo>
                  <a:lnTo>
                    <a:pt x="3398434" y="990600"/>
                  </a:lnTo>
                  <a:lnTo>
                    <a:pt x="3439666" y="965200"/>
                  </a:lnTo>
                  <a:lnTo>
                    <a:pt x="3470046" y="939800"/>
                  </a:lnTo>
                  <a:lnTo>
                    <a:pt x="3499358" y="901700"/>
                  </a:lnTo>
                  <a:lnTo>
                    <a:pt x="3511359" y="863600"/>
                  </a:lnTo>
                  <a:lnTo>
                    <a:pt x="3521075" y="800100"/>
                  </a:lnTo>
                  <a:lnTo>
                    <a:pt x="3517882" y="774700"/>
                  </a:lnTo>
                  <a:lnTo>
                    <a:pt x="3508676" y="736600"/>
                  </a:lnTo>
                  <a:lnTo>
                    <a:pt x="3494018" y="698500"/>
                  </a:lnTo>
                  <a:lnTo>
                    <a:pt x="3443277" y="647700"/>
                  </a:lnTo>
                  <a:lnTo>
                    <a:pt x="3406124" y="622300"/>
                  </a:lnTo>
                  <a:lnTo>
                    <a:pt x="3364184" y="609600"/>
                  </a:lnTo>
                  <a:lnTo>
                    <a:pt x="2407412" y="609600"/>
                  </a:lnTo>
                  <a:lnTo>
                    <a:pt x="2347941" y="558800"/>
                  </a:lnTo>
                  <a:lnTo>
                    <a:pt x="2290301" y="520700"/>
                  </a:lnTo>
                  <a:lnTo>
                    <a:pt x="2234420" y="482600"/>
                  </a:lnTo>
                  <a:lnTo>
                    <a:pt x="2180222" y="444500"/>
                  </a:lnTo>
                  <a:lnTo>
                    <a:pt x="2127634" y="419100"/>
                  </a:lnTo>
                  <a:lnTo>
                    <a:pt x="2076581" y="393700"/>
                  </a:lnTo>
                  <a:lnTo>
                    <a:pt x="2026990" y="355600"/>
                  </a:lnTo>
                  <a:lnTo>
                    <a:pt x="1978787" y="330200"/>
                  </a:lnTo>
                  <a:lnTo>
                    <a:pt x="1931898" y="317500"/>
                  </a:lnTo>
                  <a:lnTo>
                    <a:pt x="1886248" y="292100"/>
                  </a:lnTo>
                  <a:lnTo>
                    <a:pt x="1798373" y="266700"/>
                  </a:lnTo>
                  <a:lnTo>
                    <a:pt x="1714568" y="241300"/>
                  </a:lnTo>
                  <a:lnTo>
                    <a:pt x="1674008" y="228600"/>
                  </a:lnTo>
                  <a:close/>
                </a:path>
                <a:path w="4442459" h="1739900">
                  <a:moveTo>
                    <a:pt x="3874973" y="1206500"/>
                  </a:moveTo>
                  <a:lnTo>
                    <a:pt x="1584325" y="1206500"/>
                  </a:lnTo>
                  <a:lnTo>
                    <a:pt x="1631748" y="1231900"/>
                  </a:lnTo>
                  <a:lnTo>
                    <a:pt x="1678825" y="1270000"/>
                  </a:lnTo>
                  <a:lnTo>
                    <a:pt x="1771272" y="1320800"/>
                  </a:lnTo>
                  <a:lnTo>
                    <a:pt x="1816308" y="1346200"/>
                  </a:lnTo>
                  <a:lnTo>
                    <a:pt x="1860328" y="1371600"/>
                  </a:lnTo>
                  <a:lnTo>
                    <a:pt x="1944656" y="1397000"/>
                  </a:lnTo>
                  <a:lnTo>
                    <a:pt x="1984629" y="1409700"/>
                  </a:lnTo>
                  <a:lnTo>
                    <a:pt x="2052252" y="1435100"/>
                  </a:lnTo>
                  <a:lnTo>
                    <a:pt x="2113500" y="1447800"/>
                  </a:lnTo>
                  <a:lnTo>
                    <a:pt x="2167390" y="1460500"/>
                  </a:lnTo>
                  <a:lnTo>
                    <a:pt x="2212940" y="1460500"/>
                  </a:lnTo>
                  <a:lnTo>
                    <a:pt x="2249170" y="1473200"/>
                  </a:lnTo>
                  <a:lnTo>
                    <a:pt x="3443986" y="1473200"/>
                  </a:lnTo>
                  <a:lnTo>
                    <a:pt x="3545332" y="1447800"/>
                  </a:lnTo>
                  <a:lnTo>
                    <a:pt x="3591790" y="1435100"/>
                  </a:lnTo>
                  <a:lnTo>
                    <a:pt x="3629914" y="1409700"/>
                  </a:lnTo>
                  <a:lnTo>
                    <a:pt x="3874973" y="1206500"/>
                  </a:lnTo>
                  <a:close/>
                </a:path>
                <a:path w="4442459" h="1739900">
                  <a:moveTo>
                    <a:pt x="4230671" y="482600"/>
                  </a:moveTo>
                  <a:lnTo>
                    <a:pt x="4142678" y="482600"/>
                  </a:lnTo>
                  <a:lnTo>
                    <a:pt x="4100323" y="495300"/>
                  </a:lnTo>
                  <a:lnTo>
                    <a:pt x="4061333" y="520700"/>
                  </a:lnTo>
                  <a:lnTo>
                    <a:pt x="4022570" y="558800"/>
                  </a:lnTo>
                  <a:lnTo>
                    <a:pt x="3921918" y="635000"/>
                  </a:lnTo>
                  <a:lnTo>
                    <a:pt x="3628771" y="876300"/>
                  </a:lnTo>
                  <a:lnTo>
                    <a:pt x="3590164" y="914400"/>
                  </a:lnTo>
                  <a:lnTo>
                    <a:pt x="3547760" y="952500"/>
                  </a:lnTo>
                  <a:lnTo>
                    <a:pt x="3504809" y="990600"/>
                  </a:lnTo>
                  <a:lnTo>
                    <a:pt x="3464560" y="1028700"/>
                  </a:lnTo>
                  <a:lnTo>
                    <a:pt x="3415210" y="1054100"/>
                  </a:lnTo>
                  <a:lnTo>
                    <a:pt x="3370659" y="1066800"/>
                  </a:lnTo>
                  <a:lnTo>
                    <a:pt x="3336990" y="1079500"/>
                  </a:lnTo>
                  <a:lnTo>
                    <a:pt x="4028135" y="1079500"/>
                  </a:lnTo>
                  <a:lnTo>
                    <a:pt x="4319143" y="838200"/>
                  </a:lnTo>
                  <a:lnTo>
                    <a:pt x="4351183" y="800100"/>
                  </a:lnTo>
                  <a:lnTo>
                    <a:pt x="4374048" y="762000"/>
                  </a:lnTo>
                  <a:lnTo>
                    <a:pt x="4387583" y="723900"/>
                  </a:lnTo>
                  <a:lnTo>
                    <a:pt x="4391631" y="673100"/>
                  </a:lnTo>
                  <a:lnTo>
                    <a:pt x="4386038" y="635000"/>
                  </a:lnTo>
                  <a:lnTo>
                    <a:pt x="4370647" y="596900"/>
                  </a:lnTo>
                  <a:lnTo>
                    <a:pt x="4345305" y="558800"/>
                  </a:lnTo>
                  <a:lnTo>
                    <a:pt x="4311679" y="520700"/>
                  </a:lnTo>
                  <a:lnTo>
                    <a:pt x="4272900" y="495300"/>
                  </a:lnTo>
                  <a:lnTo>
                    <a:pt x="4230671" y="482600"/>
                  </a:lnTo>
                  <a:close/>
                </a:path>
                <a:path w="4442459" h="1739900">
                  <a:moveTo>
                    <a:pt x="4366133" y="76200"/>
                  </a:moveTo>
                  <a:lnTo>
                    <a:pt x="4111243" y="76200"/>
                  </a:lnTo>
                  <a:lnTo>
                    <a:pt x="3490722" y="596900"/>
                  </a:lnTo>
                  <a:lnTo>
                    <a:pt x="3500945" y="596900"/>
                  </a:lnTo>
                  <a:lnTo>
                    <a:pt x="3510788" y="609600"/>
                  </a:lnTo>
                  <a:lnTo>
                    <a:pt x="3555198" y="673100"/>
                  </a:lnTo>
                  <a:lnTo>
                    <a:pt x="3574542" y="711200"/>
                  </a:lnTo>
                  <a:lnTo>
                    <a:pt x="3586741" y="749300"/>
                  </a:lnTo>
                  <a:lnTo>
                    <a:pt x="3591560" y="800100"/>
                  </a:lnTo>
                  <a:lnTo>
                    <a:pt x="3613531" y="774990"/>
                  </a:lnTo>
                  <a:lnTo>
                    <a:pt x="3613531" y="774700"/>
                  </a:lnTo>
                  <a:lnTo>
                    <a:pt x="3628493" y="774700"/>
                  </a:lnTo>
                  <a:lnTo>
                    <a:pt x="4017517" y="444500"/>
                  </a:lnTo>
                  <a:lnTo>
                    <a:pt x="4053996" y="419100"/>
                  </a:lnTo>
                  <a:lnTo>
                    <a:pt x="4093035" y="406400"/>
                  </a:lnTo>
                  <a:lnTo>
                    <a:pt x="4175887" y="381000"/>
                  </a:lnTo>
                  <a:lnTo>
                    <a:pt x="4377086" y="381000"/>
                  </a:lnTo>
                  <a:lnTo>
                    <a:pt x="4406092" y="355600"/>
                  </a:lnTo>
                  <a:lnTo>
                    <a:pt x="4426885" y="317500"/>
                  </a:lnTo>
                  <a:lnTo>
                    <a:pt x="4439110" y="266700"/>
                  </a:lnTo>
                  <a:lnTo>
                    <a:pt x="4442411" y="228600"/>
                  </a:lnTo>
                  <a:lnTo>
                    <a:pt x="4436433" y="190500"/>
                  </a:lnTo>
                  <a:lnTo>
                    <a:pt x="4420820" y="139700"/>
                  </a:lnTo>
                  <a:lnTo>
                    <a:pt x="4395216" y="101600"/>
                  </a:lnTo>
                  <a:lnTo>
                    <a:pt x="4388385" y="101600"/>
                  </a:lnTo>
                  <a:lnTo>
                    <a:pt x="4381246" y="88900"/>
                  </a:lnTo>
                  <a:lnTo>
                    <a:pt x="4373820" y="88900"/>
                  </a:lnTo>
                  <a:lnTo>
                    <a:pt x="4366133" y="76200"/>
                  </a:lnTo>
                  <a:close/>
                </a:path>
                <a:path w="4442459" h="1739900">
                  <a:moveTo>
                    <a:pt x="3628493" y="774700"/>
                  </a:moveTo>
                  <a:lnTo>
                    <a:pt x="3613785" y="774700"/>
                  </a:lnTo>
                  <a:lnTo>
                    <a:pt x="3613531" y="774990"/>
                  </a:lnTo>
                  <a:lnTo>
                    <a:pt x="3613531" y="787400"/>
                  </a:lnTo>
                  <a:lnTo>
                    <a:pt x="3628493" y="774700"/>
                  </a:lnTo>
                  <a:close/>
                </a:path>
                <a:path w="4442459" h="1739900">
                  <a:moveTo>
                    <a:pt x="3318637" y="596900"/>
                  </a:moveTo>
                  <a:lnTo>
                    <a:pt x="2407412" y="609600"/>
                  </a:lnTo>
                  <a:lnTo>
                    <a:pt x="3364184" y="609600"/>
                  </a:lnTo>
                  <a:lnTo>
                    <a:pt x="3318637" y="596900"/>
                  </a:lnTo>
                  <a:close/>
                </a:path>
                <a:path w="4442459" h="1739900">
                  <a:moveTo>
                    <a:pt x="3851349" y="12700"/>
                  </a:moveTo>
                  <a:lnTo>
                    <a:pt x="3758880" y="12700"/>
                  </a:lnTo>
                  <a:lnTo>
                    <a:pt x="3714152" y="25400"/>
                  </a:lnTo>
                  <a:lnTo>
                    <a:pt x="3673093" y="50800"/>
                  </a:lnTo>
                  <a:lnTo>
                    <a:pt x="3099942" y="533400"/>
                  </a:lnTo>
                  <a:lnTo>
                    <a:pt x="3388090" y="533400"/>
                  </a:lnTo>
                  <a:lnTo>
                    <a:pt x="3399010" y="546100"/>
                  </a:lnTo>
                  <a:lnTo>
                    <a:pt x="3409823" y="546100"/>
                  </a:lnTo>
                  <a:lnTo>
                    <a:pt x="3961765" y="88900"/>
                  </a:lnTo>
                  <a:lnTo>
                    <a:pt x="3958843" y="88900"/>
                  </a:lnTo>
                  <a:lnTo>
                    <a:pt x="3950471" y="76200"/>
                  </a:lnTo>
                  <a:lnTo>
                    <a:pt x="3943334" y="63500"/>
                  </a:lnTo>
                  <a:lnTo>
                    <a:pt x="3935886" y="63500"/>
                  </a:lnTo>
                  <a:lnTo>
                    <a:pt x="3928237" y="50800"/>
                  </a:lnTo>
                  <a:lnTo>
                    <a:pt x="3920236" y="50800"/>
                  </a:lnTo>
                  <a:lnTo>
                    <a:pt x="3912044" y="38100"/>
                  </a:lnTo>
                  <a:lnTo>
                    <a:pt x="3903662" y="38100"/>
                  </a:lnTo>
                  <a:lnTo>
                    <a:pt x="3895090" y="25400"/>
                  </a:lnTo>
                  <a:lnTo>
                    <a:pt x="3851349" y="12700"/>
                  </a:lnTo>
                  <a:close/>
                </a:path>
                <a:path w="4442459" h="1739900">
                  <a:moveTo>
                    <a:pt x="3362393" y="0"/>
                  </a:moveTo>
                  <a:lnTo>
                    <a:pt x="3316069" y="0"/>
                  </a:lnTo>
                  <a:lnTo>
                    <a:pt x="3271404" y="25400"/>
                  </a:lnTo>
                  <a:lnTo>
                    <a:pt x="3230372" y="50800"/>
                  </a:lnTo>
                  <a:lnTo>
                    <a:pt x="2651633" y="533400"/>
                  </a:lnTo>
                  <a:lnTo>
                    <a:pt x="2973959" y="533400"/>
                  </a:lnTo>
                  <a:lnTo>
                    <a:pt x="3519297" y="76200"/>
                  </a:lnTo>
                  <a:lnTo>
                    <a:pt x="3516122" y="76200"/>
                  </a:lnTo>
                  <a:lnTo>
                    <a:pt x="3507642" y="63500"/>
                  </a:lnTo>
                  <a:lnTo>
                    <a:pt x="3500516" y="63500"/>
                  </a:lnTo>
                  <a:lnTo>
                    <a:pt x="3493129" y="50800"/>
                  </a:lnTo>
                  <a:lnTo>
                    <a:pt x="3485515" y="50800"/>
                  </a:lnTo>
                  <a:lnTo>
                    <a:pt x="3477510" y="38100"/>
                  </a:lnTo>
                  <a:lnTo>
                    <a:pt x="3469290" y="38100"/>
                  </a:lnTo>
                  <a:lnTo>
                    <a:pt x="3460833" y="25400"/>
                  </a:lnTo>
                  <a:lnTo>
                    <a:pt x="3452114" y="25400"/>
                  </a:lnTo>
                  <a:lnTo>
                    <a:pt x="3408399" y="12700"/>
                  </a:lnTo>
                  <a:lnTo>
                    <a:pt x="3362393" y="0"/>
                  </a:lnTo>
                  <a:close/>
                </a:path>
                <a:path w="4442459" h="1739900">
                  <a:moveTo>
                    <a:pt x="4377086" y="381000"/>
                  </a:moveTo>
                  <a:lnTo>
                    <a:pt x="4260246" y="381000"/>
                  </a:lnTo>
                  <a:lnTo>
                    <a:pt x="4301152" y="393700"/>
                  </a:lnTo>
                  <a:lnTo>
                    <a:pt x="4340225" y="419100"/>
                  </a:lnTo>
                  <a:lnTo>
                    <a:pt x="4377086" y="381000"/>
                  </a:lnTo>
                  <a:close/>
                </a:path>
                <a:path w="4442459" h="1739900">
                  <a:moveTo>
                    <a:pt x="4350131" y="63500"/>
                  </a:moveTo>
                  <a:lnTo>
                    <a:pt x="4127515" y="63500"/>
                  </a:lnTo>
                  <a:lnTo>
                    <a:pt x="4119219" y="76200"/>
                  </a:lnTo>
                  <a:lnTo>
                    <a:pt x="4358274" y="76200"/>
                  </a:lnTo>
                  <a:lnTo>
                    <a:pt x="4350131" y="63500"/>
                  </a:lnTo>
                  <a:close/>
                </a:path>
                <a:path w="4442459" h="1739900">
                  <a:moveTo>
                    <a:pt x="4286954" y="38100"/>
                  </a:moveTo>
                  <a:lnTo>
                    <a:pt x="4190843" y="38100"/>
                  </a:lnTo>
                  <a:lnTo>
                    <a:pt x="4145026" y="50800"/>
                  </a:lnTo>
                  <a:lnTo>
                    <a:pt x="4136122" y="63500"/>
                  </a:lnTo>
                  <a:lnTo>
                    <a:pt x="4341701" y="63500"/>
                  </a:lnTo>
                  <a:lnTo>
                    <a:pt x="4332986" y="50800"/>
                  </a:lnTo>
                  <a:lnTo>
                    <a:pt x="4286954" y="381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908" y="5047487"/>
              <a:ext cx="4234180" cy="1811020"/>
            </a:xfrm>
            <a:custGeom>
              <a:avLst/>
              <a:gdLst/>
              <a:ahLst/>
              <a:cxnLst/>
              <a:rect l="l" t="t" r="r" b="b"/>
              <a:pathLst>
                <a:path w="4234180" h="1811020">
                  <a:moveTo>
                    <a:pt x="2342388" y="1595602"/>
                  </a:moveTo>
                  <a:lnTo>
                    <a:pt x="1480312" y="568452"/>
                  </a:lnTo>
                  <a:lnTo>
                    <a:pt x="0" y="1810512"/>
                  </a:lnTo>
                  <a:lnTo>
                    <a:pt x="2086229" y="1810512"/>
                  </a:lnTo>
                  <a:lnTo>
                    <a:pt x="2342388" y="1595602"/>
                  </a:lnTo>
                  <a:close/>
                </a:path>
                <a:path w="4234180" h="1811020">
                  <a:moveTo>
                    <a:pt x="4233672" y="610158"/>
                  </a:moveTo>
                  <a:lnTo>
                    <a:pt x="4190593" y="573303"/>
                  </a:lnTo>
                  <a:lnTo>
                    <a:pt x="4146905" y="537171"/>
                  </a:lnTo>
                  <a:lnTo>
                    <a:pt x="4102633" y="501777"/>
                  </a:lnTo>
                  <a:lnTo>
                    <a:pt x="4057777" y="467106"/>
                  </a:lnTo>
                  <a:lnTo>
                    <a:pt x="4017594" y="436943"/>
                  </a:lnTo>
                  <a:lnTo>
                    <a:pt x="3936898" y="377024"/>
                  </a:lnTo>
                  <a:lnTo>
                    <a:pt x="3868991" y="325793"/>
                  </a:lnTo>
                  <a:lnTo>
                    <a:pt x="3839997" y="306857"/>
                  </a:lnTo>
                  <a:lnTo>
                    <a:pt x="3809238" y="292519"/>
                  </a:lnTo>
                  <a:lnTo>
                    <a:pt x="3776091" y="285369"/>
                  </a:lnTo>
                  <a:lnTo>
                    <a:pt x="3735654" y="287350"/>
                  </a:lnTo>
                  <a:lnTo>
                    <a:pt x="3695293" y="293547"/>
                  </a:lnTo>
                  <a:lnTo>
                    <a:pt x="3656444" y="294678"/>
                  </a:lnTo>
                  <a:lnTo>
                    <a:pt x="3620516" y="281432"/>
                  </a:lnTo>
                  <a:lnTo>
                    <a:pt x="3594862" y="251841"/>
                  </a:lnTo>
                  <a:lnTo>
                    <a:pt x="3562756" y="177838"/>
                  </a:lnTo>
                  <a:lnTo>
                    <a:pt x="3536823" y="148590"/>
                  </a:lnTo>
                  <a:lnTo>
                    <a:pt x="3509137" y="136575"/>
                  </a:lnTo>
                  <a:lnTo>
                    <a:pt x="3479012" y="129286"/>
                  </a:lnTo>
                  <a:lnTo>
                    <a:pt x="3450971" y="119634"/>
                  </a:lnTo>
                  <a:lnTo>
                    <a:pt x="3429508" y="100457"/>
                  </a:lnTo>
                  <a:lnTo>
                    <a:pt x="3422104" y="81915"/>
                  </a:lnTo>
                  <a:lnTo>
                    <a:pt x="3415690" y="41833"/>
                  </a:lnTo>
                  <a:lnTo>
                    <a:pt x="3407664" y="23495"/>
                  </a:lnTo>
                  <a:lnTo>
                    <a:pt x="3398151" y="12941"/>
                  </a:lnTo>
                  <a:lnTo>
                    <a:pt x="3386899" y="5562"/>
                  </a:lnTo>
                  <a:lnTo>
                    <a:pt x="3374301" y="1282"/>
                  </a:lnTo>
                  <a:lnTo>
                    <a:pt x="3360801" y="0"/>
                  </a:lnTo>
                  <a:lnTo>
                    <a:pt x="3337407" y="4191"/>
                  </a:lnTo>
                  <a:lnTo>
                    <a:pt x="3314357" y="15811"/>
                  </a:lnTo>
                  <a:lnTo>
                    <a:pt x="3293478" y="34404"/>
                  </a:lnTo>
                  <a:lnTo>
                    <a:pt x="3276600" y="59436"/>
                  </a:lnTo>
                  <a:lnTo>
                    <a:pt x="3240379" y="145478"/>
                  </a:lnTo>
                  <a:lnTo>
                    <a:pt x="3216135" y="179273"/>
                  </a:lnTo>
                  <a:lnTo>
                    <a:pt x="3178937" y="195707"/>
                  </a:lnTo>
                  <a:lnTo>
                    <a:pt x="3142513" y="189611"/>
                  </a:lnTo>
                  <a:lnTo>
                    <a:pt x="3107626" y="172656"/>
                  </a:lnTo>
                  <a:lnTo>
                    <a:pt x="3072917" y="159131"/>
                  </a:lnTo>
                  <a:lnTo>
                    <a:pt x="3037078" y="163334"/>
                  </a:lnTo>
                  <a:lnTo>
                    <a:pt x="3010370" y="190487"/>
                  </a:lnTo>
                  <a:lnTo>
                    <a:pt x="3001149" y="228688"/>
                  </a:lnTo>
                  <a:lnTo>
                    <a:pt x="2996615" y="270433"/>
                  </a:lnTo>
                  <a:lnTo>
                    <a:pt x="2983992" y="308229"/>
                  </a:lnTo>
                  <a:lnTo>
                    <a:pt x="2960662" y="331711"/>
                  </a:lnTo>
                  <a:lnTo>
                    <a:pt x="2930410" y="346189"/>
                  </a:lnTo>
                  <a:lnTo>
                    <a:pt x="2897594" y="356082"/>
                  </a:lnTo>
                  <a:lnTo>
                    <a:pt x="2866644" y="365760"/>
                  </a:lnTo>
                  <a:lnTo>
                    <a:pt x="2914053" y="389864"/>
                  </a:lnTo>
                  <a:lnTo>
                    <a:pt x="2962059" y="415480"/>
                  </a:lnTo>
                  <a:lnTo>
                    <a:pt x="3010712" y="442633"/>
                  </a:lnTo>
                  <a:lnTo>
                    <a:pt x="3060065" y="471297"/>
                  </a:lnTo>
                  <a:lnTo>
                    <a:pt x="3103194" y="497192"/>
                  </a:lnTo>
                  <a:lnTo>
                    <a:pt x="3146844" y="524129"/>
                  </a:lnTo>
                  <a:lnTo>
                    <a:pt x="3191065" y="552094"/>
                  </a:lnTo>
                  <a:lnTo>
                    <a:pt x="3235909" y="581101"/>
                  </a:lnTo>
                  <a:lnTo>
                    <a:pt x="3281426" y="611124"/>
                  </a:lnTo>
                  <a:lnTo>
                    <a:pt x="4233672" y="610158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99095" y="995789"/>
            <a:ext cx="3867150" cy="442722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600" b="1" spc="-15" dirty="0">
                <a:solidFill>
                  <a:srgbClr val="44536A"/>
                </a:solidFill>
                <a:latin typeface="Trebuchet MS"/>
                <a:cs typeface="Trebuchet MS"/>
              </a:rPr>
              <a:t>Waste</a:t>
            </a:r>
            <a:r>
              <a:rPr sz="1600" b="1" spc="-3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44536A"/>
                </a:solidFill>
                <a:latin typeface="Trebuchet MS"/>
                <a:cs typeface="Trebuchet MS"/>
              </a:rPr>
              <a:t>Management</a:t>
            </a:r>
            <a:endParaRPr sz="1600">
              <a:latin typeface="Trebuchet MS"/>
              <a:cs typeface="Trebuchet MS"/>
            </a:endParaRPr>
          </a:p>
          <a:p>
            <a:pPr marL="450850">
              <a:lnSpc>
                <a:spcPct val="100000"/>
              </a:lnSpc>
              <a:spcBef>
                <a:spcPts val="790"/>
              </a:spcBef>
            </a:pPr>
            <a:r>
              <a:rPr sz="1200" spc="-5" dirty="0">
                <a:latin typeface="Trebuchet MS"/>
                <a:cs typeface="Trebuchet MS"/>
              </a:rPr>
              <a:t>Conversion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daily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food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waste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and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other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waste</a:t>
            </a:r>
            <a:endParaRPr sz="1200">
              <a:latin typeface="Trebuchet MS"/>
              <a:cs typeface="Trebuchet MS"/>
            </a:endParaRPr>
          </a:p>
          <a:p>
            <a:pPr marL="450850">
              <a:lnSpc>
                <a:spcPct val="100000"/>
              </a:lnSpc>
              <a:spcBef>
                <a:spcPts val="165"/>
              </a:spcBef>
            </a:pP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energy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Budhni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plant.</a:t>
            </a:r>
            <a:endParaRPr sz="1200">
              <a:latin typeface="Trebuchet MS"/>
              <a:cs typeface="Trebuchet MS"/>
            </a:endParaRPr>
          </a:p>
          <a:p>
            <a:pPr marL="450850" marR="412750">
              <a:lnSpc>
                <a:spcPct val="121800"/>
              </a:lnSpc>
              <a:spcBef>
                <a:spcPts val="190"/>
              </a:spcBef>
            </a:pPr>
            <a:r>
              <a:rPr sz="1200" spc="-15" dirty="0">
                <a:latin typeface="Trebuchet MS"/>
                <a:cs typeface="Trebuchet MS"/>
              </a:rPr>
              <a:t>Reuse </a:t>
            </a:r>
            <a:r>
              <a:rPr sz="1200" dirty="0">
                <a:latin typeface="Trebuchet MS"/>
                <a:cs typeface="Trebuchet MS"/>
              </a:rPr>
              <a:t>of </a:t>
            </a:r>
            <a:r>
              <a:rPr sz="1300" b="1" spc="-5" dirty="0">
                <a:latin typeface="Trebuchet MS"/>
                <a:cs typeface="Trebuchet MS"/>
              </a:rPr>
              <a:t>black liquor </a:t>
            </a:r>
            <a:r>
              <a:rPr sz="1200" spc="-5" dirty="0">
                <a:latin typeface="Trebuchet MS"/>
                <a:cs typeface="Trebuchet MS"/>
              </a:rPr>
              <a:t>which makes sure </a:t>
            </a:r>
            <a:r>
              <a:rPr sz="1200" dirty="0">
                <a:latin typeface="Trebuchet MS"/>
                <a:cs typeface="Trebuchet MS"/>
              </a:rPr>
              <a:t>no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chemicals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are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released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outside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plant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50">
              <a:latin typeface="Trebuchet MS"/>
              <a:cs typeface="Trebuchet MS"/>
            </a:endParaRPr>
          </a:p>
          <a:p>
            <a:pPr marL="343535">
              <a:lnSpc>
                <a:spcPct val="100000"/>
              </a:lnSpc>
            </a:pPr>
            <a:r>
              <a:rPr sz="1600" b="1" spc="-25" dirty="0">
                <a:solidFill>
                  <a:srgbClr val="44536A"/>
                </a:solidFill>
                <a:latin typeface="Trebuchet MS"/>
                <a:cs typeface="Trebuchet MS"/>
              </a:rPr>
              <a:t>Power</a:t>
            </a:r>
            <a:endParaRPr sz="1600">
              <a:latin typeface="Trebuchet MS"/>
              <a:cs typeface="Trebuchet MS"/>
            </a:endParaRPr>
          </a:p>
          <a:p>
            <a:pPr marL="749935" marR="5080">
              <a:lnSpc>
                <a:spcPct val="115700"/>
              </a:lnSpc>
              <a:spcBef>
                <a:spcPts val="240"/>
              </a:spcBef>
            </a:pPr>
            <a:r>
              <a:rPr sz="1200" spc="-5" dirty="0">
                <a:latin typeface="Trebuchet MS"/>
                <a:cs typeface="Trebuchet MS"/>
              </a:rPr>
              <a:t>Installation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r>
              <a:rPr sz="1200" spc="360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7.6</a:t>
            </a:r>
            <a:r>
              <a:rPr sz="1400" b="1" spc="-60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MW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DC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ground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mounted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 </a:t>
            </a:r>
            <a:r>
              <a:rPr sz="1400" b="1" dirty="0">
                <a:latin typeface="Trebuchet MS"/>
                <a:cs typeface="Trebuchet MS"/>
              </a:rPr>
              <a:t>1.35 MW </a:t>
            </a:r>
            <a:r>
              <a:rPr sz="1200" spc="-15" dirty="0">
                <a:latin typeface="Trebuchet MS"/>
                <a:cs typeface="Trebuchet MS"/>
              </a:rPr>
              <a:t>Roof </a:t>
            </a:r>
            <a:r>
              <a:rPr sz="1200" spc="-5" dirty="0">
                <a:latin typeface="Trebuchet MS"/>
                <a:cs typeface="Trebuchet MS"/>
              </a:rPr>
              <a:t>Mounted </a:t>
            </a:r>
            <a:r>
              <a:rPr sz="1300" b="1" spc="-5" dirty="0">
                <a:latin typeface="Trebuchet MS"/>
                <a:cs typeface="Trebuchet MS"/>
              </a:rPr>
              <a:t>Solar </a:t>
            </a:r>
            <a:r>
              <a:rPr sz="1300" b="1" spc="-15" dirty="0">
                <a:latin typeface="Trebuchet MS"/>
                <a:cs typeface="Trebuchet MS"/>
              </a:rPr>
              <a:t>Power 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Plant </a:t>
            </a:r>
            <a:r>
              <a:rPr sz="1200" spc="-5" dirty="0">
                <a:latin typeface="Trebuchet MS"/>
                <a:cs typeface="Trebuchet MS"/>
              </a:rPr>
              <a:t>across </a:t>
            </a:r>
            <a:r>
              <a:rPr sz="1300" b="1" spc="-5" dirty="0">
                <a:latin typeface="Trebuchet MS"/>
                <a:cs typeface="Trebuchet MS"/>
              </a:rPr>
              <a:t>29 acres </a:t>
            </a:r>
            <a:r>
              <a:rPr sz="1200" dirty="0">
                <a:latin typeface="Trebuchet MS"/>
                <a:cs typeface="Trebuchet MS"/>
              </a:rPr>
              <a:t>at </a:t>
            </a:r>
            <a:r>
              <a:rPr sz="1200" spc="-5" dirty="0">
                <a:latin typeface="Trebuchet MS"/>
                <a:cs typeface="Trebuchet MS"/>
              </a:rPr>
              <a:t>Budhni </a:t>
            </a:r>
            <a:r>
              <a:rPr sz="1200" dirty="0">
                <a:latin typeface="Trebuchet MS"/>
                <a:cs typeface="Trebuchet MS"/>
              </a:rPr>
              <a:t>to reduce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coal </a:t>
            </a:r>
            <a:r>
              <a:rPr sz="1200" spc="-5" dirty="0">
                <a:latin typeface="Trebuchet MS"/>
                <a:cs typeface="Trebuchet MS"/>
              </a:rPr>
              <a:t>consumption and power cost </a:t>
            </a:r>
            <a:r>
              <a:rPr sz="1200" dirty="0">
                <a:latin typeface="Trebuchet MS"/>
                <a:cs typeface="Trebuchet MS"/>
              </a:rPr>
              <a:t>and </a:t>
            </a:r>
            <a:r>
              <a:rPr sz="1200" spc="-5" dirty="0">
                <a:latin typeface="Trebuchet MS"/>
                <a:cs typeface="Trebuchet MS"/>
              </a:rPr>
              <a:t>further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evaluation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-5" dirty="0">
                <a:latin typeface="Trebuchet MS"/>
                <a:cs typeface="Trebuchet MS"/>
              </a:rPr>
              <a:t>increase </a:t>
            </a:r>
            <a:r>
              <a:rPr sz="1200" dirty="0">
                <a:latin typeface="Trebuchet MS"/>
                <a:cs typeface="Trebuchet MS"/>
              </a:rPr>
              <a:t>roof top </a:t>
            </a:r>
            <a:r>
              <a:rPr sz="1200" spc="-5" dirty="0">
                <a:latin typeface="Trebuchet MS"/>
                <a:cs typeface="Trebuchet MS"/>
              </a:rPr>
              <a:t>Solar Plant </a:t>
            </a:r>
            <a:r>
              <a:rPr sz="1200" dirty="0">
                <a:latin typeface="Trebuchet MS"/>
                <a:cs typeface="Trebuchet MS"/>
              </a:rPr>
              <a:t>of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capacity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10</a:t>
            </a:r>
            <a:r>
              <a:rPr sz="1400" b="1" spc="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MW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by 2022</a:t>
            </a:r>
            <a:endParaRPr sz="140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spcBef>
                <a:spcPts val="1270"/>
              </a:spcBef>
            </a:pPr>
            <a:r>
              <a:rPr sz="1600" b="1" spc="-10" dirty="0">
                <a:solidFill>
                  <a:srgbClr val="44536A"/>
                </a:solidFill>
                <a:latin typeface="Trebuchet MS"/>
                <a:cs typeface="Trebuchet MS"/>
              </a:rPr>
              <a:t>Green</a:t>
            </a:r>
            <a:r>
              <a:rPr sz="1600" b="1" spc="5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Trebuchet MS"/>
                <a:cs typeface="Trebuchet MS"/>
              </a:rPr>
              <a:t>Belt</a:t>
            </a:r>
            <a:endParaRPr sz="1600">
              <a:latin typeface="Trebuchet MS"/>
              <a:cs typeface="Trebuchet MS"/>
            </a:endParaRPr>
          </a:p>
          <a:p>
            <a:pPr marL="922019" marR="463550">
              <a:lnSpc>
                <a:spcPct val="111000"/>
              </a:lnSpc>
              <a:spcBef>
                <a:spcPts val="670"/>
              </a:spcBef>
            </a:pPr>
            <a:r>
              <a:rPr sz="1300" b="1" spc="-5" dirty="0">
                <a:latin typeface="Trebuchet MS"/>
                <a:cs typeface="Trebuchet MS"/>
              </a:rPr>
              <a:t>Approx. </a:t>
            </a:r>
            <a:r>
              <a:rPr sz="1300" b="1" spc="-10" dirty="0">
                <a:latin typeface="Trebuchet MS"/>
                <a:cs typeface="Trebuchet MS"/>
              </a:rPr>
              <a:t>600 </a:t>
            </a:r>
            <a:r>
              <a:rPr sz="1300" b="1" spc="-5" dirty="0">
                <a:latin typeface="Trebuchet MS"/>
                <a:cs typeface="Trebuchet MS"/>
              </a:rPr>
              <a:t>Acres of Campus 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surrounded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600,000+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Green</a:t>
            </a:r>
            <a:r>
              <a:rPr sz="1300" b="1" spc="-5" dirty="0">
                <a:latin typeface="Trebuchet MS"/>
                <a:cs typeface="Trebuchet MS"/>
              </a:rPr>
              <a:t> belt </a:t>
            </a:r>
            <a:r>
              <a:rPr sz="1300" b="1" spc="-380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trees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550" y="927434"/>
            <a:ext cx="3987800" cy="428879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1015"/>
              </a:spcBef>
            </a:pPr>
            <a:r>
              <a:rPr sz="1600" b="1" spc="-10" dirty="0">
                <a:solidFill>
                  <a:srgbClr val="44536A"/>
                </a:solidFill>
                <a:latin typeface="Trebuchet MS"/>
                <a:cs typeface="Trebuchet MS"/>
              </a:rPr>
              <a:t>Zero</a:t>
            </a:r>
            <a:r>
              <a:rPr sz="1600" b="1" spc="1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44536A"/>
                </a:solidFill>
                <a:latin typeface="Trebuchet MS"/>
                <a:cs typeface="Trebuchet MS"/>
              </a:rPr>
              <a:t>liquid</a:t>
            </a:r>
            <a:r>
              <a:rPr sz="1600" b="1" spc="-1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44536A"/>
                </a:solidFill>
                <a:latin typeface="Trebuchet MS"/>
                <a:cs typeface="Trebuchet MS"/>
              </a:rPr>
              <a:t>discharge</a:t>
            </a:r>
            <a:endParaRPr sz="1600">
              <a:latin typeface="Trebuchet MS"/>
              <a:cs typeface="Trebuchet MS"/>
            </a:endParaRPr>
          </a:p>
          <a:p>
            <a:pPr marL="1194435" marR="5080">
              <a:lnSpc>
                <a:spcPct val="114199"/>
              </a:lnSpc>
              <a:spcBef>
                <a:spcPts val="570"/>
              </a:spcBef>
            </a:pPr>
            <a:r>
              <a:rPr sz="1200" dirty="0">
                <a:latin typeface="Trebuchet MS"/>
                <a:cs typeface="Trebuchet MS"/>
              </a:rPr>
              <a:t>Around </a:t>
            </a:r>
            <a:r>
              <a:rPr sz="1400" b="1" spc="5" dirty="0">
                <a:latin typeface="Trebuchet MS"/>
                <a:cs typeface="Trebuchet MS"/>
              </a:rPr>
              <a:t>95% </a:t>
            </a:r>
            <a:r>
              <a:rPr sz="1300" b="1" spc="-20" dirty="0">
                <a:latin typeface="Trebuchet MS"/>
                <a:cs typeface="Trebuchet MS"/>
              </a:rPr>
              <a:t>Water </a:t>
            </a:r>
            <a:r>
              <a:rPr sz="1300" b="1" spc="-5" dirty="0">
                <a:latin typeface="Trebuchet MS"/>
                <a:cs typeface="Trebuchet MS"/>
              </a:rPr>
              <a:t>Recovery</a:t>
            </a:r>
            <a:r>
              <a:rPr sz="1300" spc="-5" dirty="0">
                <a:latin typeface="Trebuchet MS"/>
                <a:cs typeface="Trebuchet MS"/>
              </a:rPr>
              <a:t>, </a:t>
            </a:r>
            <a:r>
              <a:rPr sz="1400" b="1" dirty="0">
                <a:latin typeface="Trebuchet MS"/>
                <a:cs typeface="Trebuchet MS"/>
              </a:rPr>
              <a:t>15% </a:t>
            </a:r>
            <a:r>
              <a:rPr sz="1400" b="1" spc="5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less water consumption </a:t>
            </a:r>
            <a:r>
              <a:rPr sz="1200" dirty="0">
                <a:latin typeface="Trebuchet MS"/>
                <a:cs typeface="Trebuchet MS"/>
              </a:rPr>
              <a:t>than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benchmark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50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meter/cubic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per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ton</a:t>
            </a:r>
            <a:endParaRPr sz="1300">
              <a:latin typeface="Trebuchet MS"/>
              <a:cs typeface="Trebuchet MS"/>
            </a:endParaRPr>
          </a:p>
          <a:p>
            <a:pPr marL="1194435">
              <a:lnSpc>
                <a:spcPct val="100000"/>
              </a:lnSpc>
              <a:spcBef>
                <a:spcPts val="475"/>
              </a:spcBef>
            </a:pPr>
            <a:r>
              <a:rPr sz="1200" spc="-10" dirty="0">
                <a:latin typeface="Trebuchet MS"/>
                <a:cs typeface="Trebuchet MS"/>
              </a:rPr>
              <a:t>Recovery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 </a:t>
            </a:r>
            <a:r>
              <a:rPr sz="1400" b="1" spc="5" dirty="0">
                <a:latin typeface="Trebuchet MS"/>
                <a:cs typeface="Trebuchet MS"/>
              </a:rPr>
              <a:t>2822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million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liters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endParaRPr sz="1200">
              <a:latin typeface="Trebuchet MS"/>
              <a:cs typeface="Trebuchet MS"/>
            </a:endParaRPr>
          </a:p>
          <a:p>
            <a:pPr marL="1194435">
              <a:lnSpc>
                <a:spcPct val="100000"/>
              </a:lnSpc>
              <a:spcBef>
                <a:spcPts val="320"/>
              </a:spcBef>
            </a:pPr>
            <a:r>
              <a:rPr sz="1200" spc="-5" dirty="0">
                <a:latin typeface="Trebuchet MS"/>
                <a:cs typeface="Trebuchet MS"/>
              </a:rPr>
              <a:t>water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annually.</a:t>
            </a:r>
            <a:endParaRPr sz="1200">
              <a:latin typeface="Trebuchet MS"/>
              <a:cs typeface="Trebuchet MS"/>
            </a:endParaRPr>
          </a:p>
          <a:p>
            <a:pPr marR="2671445" algn="r">
              <a:lnSpc>
                <a:spcPct val="100000"/>
              </a:lnSpc>
              <a:spcBef>
                <a:spcPts val="1175"/>
              </a:spcBef>
            </a:pPr>
            <a:r>
              <a:rPr sz="1600" b="1" spc="-45" dirty="0">
                <a:solidFill>
                  <a:srgbClr val="44536A"/>
                </a:solidFill>
                <a:latin typeface="Trebuchet MS"/>
                <a:cs typeface="Trebuchet MS"/>
              </a:rPr>
              <a:t>Trees</a:t>
            </a:r>
            <a:endParaRPr sz="1600">
              <a:latin typeface="Trebuchet MS"/>
              <a:cs typeface="Trebuchet MS"/>
            </a:endParaRPr>
          </a:p>
          <a:p>
            <a:pPr marL="1183640" marR="163195">
              <a:lnSpc>
                <a:spcPct val="122000"/>
              </a:lnSpc>
              <a:spcBef>
                <a:spcPts val="195"/>
              </a:spcBef>
            </a:pPr>
            <a:r>
              <a:rPr sz="1400" b="1" spc="5" dirty="0">
                <a:latin typeface="Trebuchet MS"/>
                <a:cs typeface="Trebuchet MS"/>
              </a:rPr>
              <a:t>8100+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trees</a:t>
            </a:r>
            <a:r>
              <a:rPr sz="1300" b="1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are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saved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on </a:t>
            </a:r>
            <a:r>
              <a:rPr sz="1200" spc="-5" dirty="0">
                <a:latin typeface="Trebuchet MS"/>
                <a:cs typeface="Trebuchet MS"/>
              </a:rPr>
              <a:t>daily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basis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by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ing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Agro </a:t>
            </a:r>
            <a:r>
              <a:rPr sz="1200" spc="-7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te </a:t>
            </a:r>
            <a:r>
              <a:rPr sz="1200" spc="-5" dirty="0">
                <a:latin typeface="Trebuchet MS"/>
                <a:cs typeface="Trebuchet MS"/>
              </a:rPr>
              <a:t>(wh</a:t>
            </a:r>
            <a:r>
              <a:rPr sz="1200" spc="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at</a:t>
            </a:r>
            <a:r>
              <a:rPr sz="1200" spc="-10" dirty="0">
                <a:latin typeface="Trebuchet MS"/>
                <a:cs typeface="Trebuchet MS"/>
              </a:rPr>
              <a:t> s</a:t>
            </a:r>
            <a:r>
              <a:rPr sz="1200" dirty="0">
                <a:latin typeface="Trebuchet MS"/>
                <a:cs typeface="Trebuchet MS"/>
              </a:rPr>
              <a:t>tr</a:t>
            </a:r>
            <a:r>
              <a:rPr sz="1200" spc="-5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w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  </a:t>
            </a:r>
            <a:r>
              <a:rPr sz="1200" spc="-5" dirty="0">
                <a:latin typeface="Trebuchet MS"/>
                <a:cs typeface="Trebuchet MS"/>
              </a:rPr>
              <a:t>sugarcane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waste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rebuchet MS"/>
              <a:cs typeface="Trebuchet MS"/>
            </a:endParaRPr>
          </a:p>
          <a:p>
            <a:pPr marR="2699385" algn="r">
              <a:lnSpc>
                <a:spcPct val="100000"/>
              </a:lnSpc>
            </a:pPr>
            <a:r>
              <a:rPr sz="1600" b="1" spc="-10" dirty="0">
                <a:solidFill>
                  <a:srgbClr val="44536A"/>
                </a:solidFill>
                <a:latin typeface="Trebuchet MS"/>
                <a:cs typeface="Trebuchet MS"/>
              </a:rPr>
              <a:t>CO2</a:t>
            </a:r>
            <a:r>
              <a:rPr sz="1600" b="1" spc="-55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44536A"/>
                </a:solidFill>
                <a:latin typeface="Trebuchet MS"/>
                <a:cs typeface="Trebuchet MS"/>
              </a:rPr>
              <a:t>Emission</a:t>
            </a:r>
            <a:endParaRPr sz="1600">
              <a:latin typeface="Trebuchet MS"/>
              <a:cs typeface="Trebuchet MS"/>
            </a:endParaRPr>
          </a:p>
          <a:p>
            <a:pPr marL="1019810" marR="158750">
              <a:lnSpc>
                <a:spcPct val="111800"/>
              </a:lnSpc>
              <a:spcBef>
                <a:spcPts val="400"/>
              </a:spcBef>
            </a:pPr>
            <a:r>
              <a:rPr sz="1300" spc="-5" dirty="0">
                <a:latin typeface="Trebuchet MS"/>
                <a:cs typeface="Trebuchet MS"/>
              </a:rPr>
              <a:t>Certified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by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Carbon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15" dirty="0">
                <a:latin typeface="Trebuchet MS"/>
                <a:cs typeface="Trebuchet MS"/>
              </a:rPr>
              <a:t>Footprint</a:t>
            </a:r>
            <a:r>
              <a:rPr sz="1300" b="1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for 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releasing Approx. </a:t>
            </a:r>
            <a:r>
              <a:rPr sz="1400" b="1" dirty="0">
                <a:latin typeface="Trebuchet MS"/>
                <a:cs typeface="Trebuchet MS"/>
              </a:rPr>
              <a:t>58% </a:t>
            </a:r>
            <a:r>
              <a:rPr sz="1400" b="1" spc="-5" dirty="0">
                <a:latin typeface="Trebuchet MS"/>
                <a:cs typeface="Trebuchet MS"/>
              </a:rPr>
              <a:t>less emission </a:t>
            </a:r>
            <a:r>
              <a:rPr sz="1400" b="1" spc="-41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of Co2/kg </a:t>
            </a:r>
            <a:r>
              <a:rPr sz="1200" spc="-5" dirty="0">
                <a:latin typeface="Trebuchet MS"/>
                <a:cs typeface="Trebuchet MS"/>
              </a:rPr>
              <a:t>with use </a:t>
            </a:r>
            <a:r>
              <a:rPr sz="1200" dirty="0">
                <a:latin typeface="Trebuchet MS"/>
                <a:cs typeface="Trebuchet MS"/>
              </a:rPr>
              <a:t>of </a:t>
            </a:r>
            <a:r>
              <a:rPr sz="1200" spc="-5" dirty="0">
                <a:latin typeface="Trebuchet MS"/>
                <a:cs typeface="Trebuchet MS"/>
              </a:rPr>
              <a:t>wheat straw </a:t>
            </a:r>
            <a:r>
              <a:rPr sz="1200" dirty="0">
                <a:latin typeface="Trebuchet MS"/>
                <a:cs typeface="Trebuchet MS"/>
              </a:rPr>
              <a:t> paper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vs wood</a:t>
            </a:r>
            <a:r>
              <a:rPr sz="1200" spc="-5" dirty="0">
                <a:latin typeface="Trebuchet MS"/>
                <a:cs typeface="Trebuchet MS"/>
              </a:rPr>
              <a:t> pulp.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9220" y="91516"/>
            <a:ext cx="4752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5" dirty="0">
                <a:solidFill>
                  <a:srgbClr val="008576"/>
                </a:solidFill>
              </a:rPr>
              <a:t>Environment</a:t>
            </a:r>
            <a:r>
              <a:rPr u="none" spc="-25" dirty="0">
                <a:solidFill>
                  <a:srgbClr val="008576"/>
                </a:solidFill>
              </a:rPr>
              <a:t> </a:t>
            </a:r>
            <a:r>
              <a:rPr u="none" spc="-5" dirty="0">
                <a:solidFill>
                  <a:srgbClr val="008576"/>
                </a:solidFill>
              </a:rPr>
              <a:t>Friendly</a:t>
            </a:r>
            <a:r>
              <a:rPr u="none" spc="-15" dirty="0">
                <a:solidFill>
                  <a:srgbClr val="008576"/>
                </a:solidFill>
              </a:rPr>
              <a:t> </a:t>
            </a:r>
            <a:r>
              <a:rPr u="none" spc="-5" dirty="0"/>
              <a:t>Entity</a:t>
            </a:r>
          </a:p>
        </p:txBody>
      </p:sp>
      <p:sp>
        <p:nvSpPr>
          <p:cNvPr id="11" name="object 11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524" y="858011"/>
            <a:ext cx="6098413" cy="51413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704" y="3263849"/>
            <a:ext cx="3930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0" dirty="0">
                <a:solidFill>
                  <a:srgbClr val="44536A"/>
                </a:solidFill>
                <a:latin typeface="Trebuchet MS"/>
                <a:cs typeface="Trebuchet MS"/>
              </a:rPr>
              <a:t>In</a:t>
            </a:r>
            <a:r>
              <a:rPr sz="2800" b="1" spc="-145" dirty="0">
                <a:solidFill>
                  <a:srgbClr val="44536A"/>
                </a:solidFill>
                <a:latin typeface="Trebuchet MS"/>
                <a:cs typeface="Trebuchet MS"/>
              </a:rPr>
              <a:t>i</a:t>
            </a:r>
            <a:r>
              <a:rPr sz="2800" b="1" spc="-155" dirty="0">
                <a:solidFill>
                  <a:srgbClr val="44536A"/>
                </a:solidFill>
                <a:latin typeface="Trebuchet MS"/>
                <a:cs typeface="Trebuchet MS"/>
              </a:rPr>
              <a:t>t</a:t>
            </a:r>
            <a:r>
              <a:rPr sz="2800" b="1" spc="-145" dirty="0">
                <a:solidFill>
                  <a:srgbClr val="44536A"/>
                </a:solidFill>
                <a:latin typeface="Trebuchet MS"/>
                <a:cs typeface="Trebuchet MS"/>
              </a:rPr>
              <a:t>i</a:t>
            </a:r>
            <a:r>
              <a:rPr sz="2800" b="1" spc="-155" dirty="0">
                <a:solidFill>
                  <a:srgbClr val="44536A"/>
                </a:solidFill>
                <a:latin typeface="Trebuchet MS"/>
                <a:cs typeface="Trebuchet MS"/>
              </a:rPr>
              <a:t>at</a:t>
            </a:r>
            <a:r>
              <a:rPr sz="2800" b="1" spc="-145" dirty="0">
                <a:solidFill>
                  <a:srgbClr val="44536A"/>
                </a:solidFill>
                <a:latin typeface="Trebuchet MS"/>
                <a:cs typeface="Trebuchet MS"/>
              </a:rPr>
              <a:t>i</a:t>
            </a:r>
            <a:r>
              <a:rPr sz="2800" b="1" spc="-150" dirty="0">
                <a:solidFill>
                  <a:srgbClr val="44536A"/>
                </a:solidFill>
                <a:latin typeface="Trebuchet MS"/>
                <a:cs typeface="Trebuchet MS"/>
              </a:rPr>
              <a:t>ve</a:t>
            </a:r>
            <a:r>
              <a:rPr sz="2800" b="1" spc="-5" dirty="0">
                <a:solidFill>
                  <a:srgbClr val="44536A"/>
                </a:solidFill>
                <a:latin typeface="Trebuchet MS"/>
                <a:cs typeface="Trebuchet MS"/>
              </a:rPr>
              <a:t>s</a:t>
            </a:r>
            <a:r>
              <a:rPr sz="2800" b="1" spc="-315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2800" b="1" spc="-155" dirty="0">
                <a:solidFill>
                  <a:srgbClr val="44536A"/>
                </a:solidFill>
                <a:latin typeface="Trebuchet MS"/>
                <a:cs typeface="Trebuchet MS"/>
              </a:rPr>
              <a:t>t</a:t>
            </a:r>
            <a:r>
              <a:rPr sz="2800" b="1" spc="-150" dirty="0">
                <a:solidFill>
                  <a:srgbClr val="44536A"/>
                </a:solidFill>
                <a:latin typeface="Trebuchet MS"/>
                <a:cs typeface="Trebuchet MS"/>
              </a:rPr>
              <a:t>ow</a:t>
            </a:r>
            <a:r>
              <a:rPr sz="2800" b="1" spc="-155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2800" b="1" spc="-150" dirty="0">
                <a:solidFill>
                  <a:srgbClr val="44536A"/>
                </a:solidFill>
                <a:latin typeface="Trebuchet MS"/>
                <a:cs typeface="Trebuchet MS"/>
              </a:rPr>
              <a:t>r</a:t>
            </a:r>
            <a:r>
              <a:rPr sz="2800" b="1" spc="-155" dirty="0">
                <a:solidFill>
                  <a:srgbClr val="44536A"/>
                </a:solidFill>
                <a:latin typeface="Trebuchet MS"/>
                <a:cs typeface="Trebuchet MS"/>
              </a:rPr>
              <a:t>d</a:t>
            </a:r>
            <a:r>
              <a:rPr sz="2800" b="1" spc="-5" dirty="0">
                <a:solidFill>
                  <a:srgbClr val="44536A"/>
                </a:solidFill>
                <a:latin typeface="Trebuchet MS"/>
                <a:cs typeface="Trebuchet MS"/>
              </a:rPr>
              <a:t>s</a:t>
            </a:r>
            <a:r>
              <a:rPr sz="2800" b="1" spc="-29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2800" b="1" spc="-155" dirty="0">
                <a:solidFill>
                  <a:srgbClr val="44536A"/>
                </a:solidFill>
                <a:latin typeface="Trebuchet MS"/>
                <a:cs typeface="Trebuchet MS"/>
              </a:rPr>
              <a:t>S</a:t>
            </a:r>
            <a:r>
              <a:rPr sz="2800" b="1" spc="-150" dirty="0">
                <a:solidFill>
                  <a:srgbClr val="44536A"/>
                </a:solidFill>
                <a:latin typeface="Trebuchet MS"/>
                <a:cs typeface="Trebuchet MS"/>
              </a:rPr>
              <a:t>o</a:t>
            </a:r>
            <a:r>
              <a:rPr sz="2800" b="1" spc="-155" dirty="0">
                <a:solidFill>
                  <a:srgbClr val="44536A"/>
                </a:solidFill>
                <a:latin typeface="Trebuchet MS"/>
                <a:cs typeface="Trebuchet MS"/>
              </a:rPr>
              <a:t>c</a:t>
            </a:r>
            <a:r>
              <a:rPr sz="2800" b="1" spc="-145" dirty="0">
                <a:solidFill>
                  <a:srgbClr val="44536A"/>
                </a:solidFill>
                <a:latin typeface="Trebuchet MS"/>
                <a:cs typeface="Trebuchet MS"/>
              </a:rPr>
              <a:t>i</a:t>
            </a:r>
            <a:r>
              <a:rPr sz="2800" b="1" spc="-150" dirty="0">
                <a:solidFill>
                  <a:srgbClr val="44536A"/>
                </a:solidFill>
                <a:latin typeface="Trebuchet MS"/>
                <a:cs typeface="Trebuchet MS"/>
              </a:rPr>
              <a:t>e</a:t>
            </a:r>
            <a:r>
              <a:rPr sz="2800" b="1" spc="-155" dirty="0">
                <a:solidFill>
                  <a:srgbClr val="44536A"/>
                </a:solidFill>
                <a:latin typeface="Trebuchet MS"/>
                <a:cs typeface="Trebuchet MS"/>
              </a:rPr>
              <a:t>t</a:t>
            </a:r>
            <a:r>
              <a:rPr sz="2800" b="1" spc="-5" dirty="0">
                <a:solidFill>
                  <a:srgbClr val="44536A"/>
                </a:solidFill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7897" y="580833"/>
            <a:ext cx="6053455" cy="453326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700" b="1" spc="-40" dirty="0">
                <a:solidFill>
                  <a:srgbClr val="44536A"/>
                </a:solidFill>
                <a:latin typeface="Trebuchet MS"/>
                <a:cs typeface="Trebuchet MS"/>
              </a:rPr>
              <a:t>Trident</a:t>
            </a:r>
            <a:r>
              <a:rPr sz="1700" b="1" spc="-85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700" b="1" spc="-25" dirty="0">
                <a:solidFill>
                  <a:srgbClr val="44536A"/>
                </a:solidFill>
                <a:latin typeface="Trebuchet MS"/>
                <a:cs typeface="Trebuchet MS"/>
              </a:rPr>
              <a:t>Foundation</a:t>
            </a:r>
            <a:endParaRPr sz="1700">
              <a:latin typeface="Trebuchet MS"/>
              <a:cs typeface="Trebuchet MS"/>
            </a:endParaRPr>
          </a:p>
          <a:p>
            <a:pPr marL="99060" marR="1298575">
              <a:lnSpc>
                <a:spcPct val="125000"/>
              </a:lnSpc>
              <a:spcBef>
                <a:spcPts val="284"/>
              </a:spcBef>
            </a:pPr>
            <a:r>
              <a:rPr sz="1200" dirty="0">
                <a:latin typeface="Trebuchet MS"/>
                <a:cs typeface="Trebuchet MS"/>
              </a:rPr>
              <a:t>Launch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our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NGO-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Trident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Foundation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5" dirty="0">
                <a:latin typeface="Trebuchet MS"/>
                <a:cs typeface="Trebuchet MS"/>
              </a:rPr>
              <a:t> help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needy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social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cause. It includes donations, medical </a:t>
            </a:r>
            <a:r>
              <a:rPr sz="1200" dirty="0">
                <a:latin typeface="Trebuchet MS"/>
                <a:cs typeface="Trebuchet MS"/>
              </a:rPr>
              <a:t>aids to </a:t>
            </a:r>
            <a:r>
              <a:rPr sz="1200" spc="-5" dirty="0">
                <a:latin typeface="Trebuchet MS"/>
                <a:cs typeface="Trebuchet MS"/>
              </a:rPr>
              <a:t>tribal </a:t>
            </a:r>
            <a:r>
              <a:rPr sz="1200" dirty="0">
                <a:latin typeface="Trebuchet MS"/>
                <a:cs typeface="Trebuchet MS"/>
              </a:rPr>
              <a:t>areas in </a:t>
            </a:r>
            <a:r>
              <a:rPr sz="1200" spc="-5" dirty="0">
                <a:latin typeface="Trebuchet MS"/>
                <a:cs typeface="Trebuchet MS"/>
              </a:rPr>
              <a:t>Budhni,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adoption,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blood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donation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program,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  <a:p>
            <a:pPr marR="2593975" algn="ctr">
              <a:lnSpc>
                <a:spcPct val="100000"/>
              </a:lnSpc>
              <a:spcBef>
                <a:spcPts val="735"/>
              </a:spcBef>
            </a:pP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Opportunities</a:t>
            </a:r>
            <a:r>
              <a:rPr sz="1700" b="1" spc="-8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for</a:t>
            </a:r>
            <a:r>
              <a:rPr sz="1700" b="1" spc="-6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700" b="1" spc="-25" dirty="0">
                <a:solidFill>
                  <a:srgbClr val="44536A"/>
                </a:solidFill>
                <a:latin typeface="Trebuchet MS"/>
                <a:cs typeface="Trebuchet MS"/>
              </a:rPr>
              <a:t>Farmers</a:t>
            </a:r>
            <a:endParaRPr sz="1700">
              <a:latin typeface="Trebuchet MS"/>
              <a:cs typeface="Trebuchet MS"/>
            </a:endParaRPr>
          </a:p>
          <a:p>
            <a:pPr marL="400050">
              <a:lnSpc>
                <a:spcPct val="100000"/>
              </a:lnSpc>
              <a:spcBef>
                <a:spcPts val="545"/>
              </a:spcBef>
            </a:pPr>
            <a:r>
              <a:rPr sz="1200" spc="-10" dirty="0">
                <a:latin typeface="Trebuchet MS"/>
                <a:cs typeface="Trebuchet MS"/>
              </a:rPr>
              <a:t>Motivated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farmers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sell</a:t>
            </a:r>
            <a:r>
              <a:rPr sz="1200" spc="-10" dirty="0">
                <a:latin typeface="Trebuchet MS"/>
                <a:cs typeface="Trebuchet MS"/>
              </a:rPr>
              <a:t> wheat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straw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waste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and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prevented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it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from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burning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open</a:t>
            </a:r>
            <a:endParaRPr sz="1200">
              <a:latin typeface="Trebuchet MS"/>
              <a:cs typeface="Trebuchet MS"/>
            </a:endParaRPr>
          </a:p>
          <a:p>
            <a:pPr marL="400050">
              <a:lnSpc>
                <a:spcPts val="1435"/>
              </a:lnSpc>
            </a:pPr>
            <a:r>
              <a:rPr sz="1200" spc="-5" dirty="0">
                <a:latin typeface="Trebuchet MS"/>
                <a:cs typeface="Trebuchet MS"/>
              </a:rPr>
              <a:t>fields.</a:t>
            </a:r>
            <a:endParaRPr sz="1200">
              <a:latin typeface="Trebuchet MS"/>
              <a:cs typeface="Trebuchet MS"/>
            </a:endParaRPr>
          </a:p>
          <a:p>
            <a:pPr marL="400050">
              <a:lnSpc>
                <a:spcPts val="1675"/>
              </a:lnSpc>
            </a:pPr>
            <a:r>
              <a:rPr sz="1400" b="1" spc="-15" dirty="0">
                <a:latin typeface="Trebuchet MS"/>
                <a:cs typeface="Trebuchet MS"/>
              </a:rPr>
              <a:t>Village</a:t>
            </a:r>
            <a:r>
              <a:rPr sz="1400" b="1" spc="-45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cluster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adoption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–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200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Villages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&amp;</a:t>
            </a:r>
            <a:r>
              <a:rPr sz="1200" b="1" spc="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More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than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26,500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hectares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of</a:t>
            </a:r>
            <a:endParaRPr sz="1400">
              <a:latin typeface="Trebuchet MS"/>
              <a:cs typeface="Trebuchet MS"/>
            </a:endParaRPr>
          </a:p>
          <a:p>
            <a:pPr marL="400050">
              <a:lnSpc>
                <a:spcPct val="100000"/>
              </a:lnSpc>
              <a:spcBef>
                <a:spcPts val="120"/>
              </a:spcBef>
            </a:pPr>
            <a:r>
              <a:rPr sz="1400" b="1" spc="-10" dirty="0">
                <a:latin typeface="Trebuchet MS"/>
                <a:cs typeface="Trebuchet MS"/>
              </a:rPr>
              <a:t>land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and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17,498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farmers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200" b="1" spc="-15" dirty="0">
                <a:latin typeface="Trebuchet MS"/>
                <a:cs typeface="Trebuchet MS"/>
              </a:rPr>
              <a:t>impacted</a:t>
            </a:r>
            <a:endParaRPr sz="1200">
              <a:latin typeface="Trebuchet MS"/>
              <a:cs typeface="Trebuchet MS"/>
            </a:endParaRPr>
          </a:p>
          <a:p>
            <a:pPr marR="2545080" algn="ctr">
              <a:lnSpc>
                <a:spcPct val="100000"/>
              </a:lnSpc>
              <a:spcBef>
                <a:spcPts val="1050"/>
              </a:spcBef>
            </a:pPr>
            <a:r>
              <a:rPr sz="1700" b="1" spc="-20" dirty="0">
                <a:solidFill>
                  <a:srgbClr val="44536A"/>
                </a:solidFill>
                <a:latin typeface="Trebuchet MS"/>
                <a:cs typeface="Trebuchet MS"/>
              </a:rPr>
              <a:t>Women</a:t>
            </a:r>
            <a:r>
              <a:rPr sz="1700" b="1" spc="-8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Empowerment</a:t>
            </a:r>
            <a:endParaRPr sz="1700">
              <a:latin typeface="Trebuchet MS"/>
              <a:cs typeface="Trebuchet MS"/>
            </a:endParaRPr>
          </a:p>
          <a:p>
            <a:pPr marL="1384935" marR="5080">
              <a:lnSpc>
                <a:spcPct val="111100"/>
              </a:lnSpc>
              <a:spcBef>
                <a:spcPts val="365"/>
              </a:spcBef>
            </a:pPr>
            <a:r>
              <a:rPr sz="1200" spc="-10" dirty="0">
                <a:latin typeface="Trebuchet MS"/>
                <a:cs typeface="Trebuchet MS"/>
              </a:rPr>
              <a:t>Revamp </a:t>
            </a:r>
            <a:r>
              <a:rPr sz="1200" spc="-5" dirty="0">
                <a:latin typeface="Trebuchet MS"/>
                <a:cs typeface="Trebuchet MS"/>
              </a:rPr>
              <a:t>existing facilities, </a:t>
            </a:r>
            <a:r>
              <a:rPr sz="1200" dirty="0">
                <a:latin typeface="Trebuchet MS"/>
                <a:cs typeface="Trebuchet MS"/>
              </a:rPr>
              <a:t>provide </a:t>
            </a:r>
            <a:r>
              <a:rPr sz="1200" spc="-5" dirty="0">
                <a:latin typeface="Trebuchet MS"/>
                <a:cs typeface="Trebuchet MS"/>
              </a:rPr>
              <a:t>infrastructure </a:t>
            </a:r>
            <a:r>
              <a:rPr sz="1200" dirty="0">
                <a:latin typeface="Trebuchet MS"/>
                <a:cs typeface="Trebuchet MS"/>
              </a:rPr>
              <a:t>and </a:t>
            </a:r>
            <a:r>
              <a:rPr sz="1200" spc="-5" dirty="0">
                <a:latin typeface="Trebuchet MS"/>
                <a:cs typeface="Trebuchet MS"/>
              </a:rPr>
              <a:t>basic facilities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250</a:t>
            </a:r>
            <a:r>
              <a:rPr sz="1400" b="1" spc="5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schools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anganwadis.</a:t>
            </a:r>
            <a:endParaRPr sz="1200">
              <a:latin typeface="Trebuchet MS"/>
              <a:cs typeface="Trebuchet MS"/>
            </a:endParaRPr>
          </a:p>
          <a:p>
            <a:pPr marL="1384935">
              <a:lnSpc>
                <a:spcPct val="100000"/>
              </a:lnSpc>
              <a:spcBef>
                <a:spcPts val="320"/>
              </a:spcBef>
            </a:pPr>
            <a:r>
              <a:rPr sz="1200" spc="-5" dirty="0">
                <a:latin typeface="Trebuchet MS"/>
                <a:cs typeface="Trebuchet MS"/>
              </a:rPr>
              <a:t>Sewing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machines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handicrafts-making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training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under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Hastakala</a:t>
            </a:r>
            <a:endParaRPr sz="1200">
              <a:latin typeface="Trebuchet MS"/>
              <a:cs typeface="Trebuchet MS"/>
            </a:endParaRPr>
          </a:p>
          <a:p>
            <a:pPr marL="1384935">
              <a:lnSpc>
                <a:spcPct val="100000"/>
              </a:lnSpc>
              <a:spcBef>
                <a:spcPts val="160"/>
              </a:spcBef>
            </a:pPr>
            <a:r>
              <a:rPr sz="1200" spc="-5" dirty="0">
                <a:latin typeface="Trebuchet MS"/>
                <a:cs typeface="Trebuchet MS"/>
              </a:rPr>
              <a:t>initiative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for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women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400" b="1" spc="-30" dirty="0">
                <a:latin typeface="Trebuchet MS"/>
                <a:cs typeface="Trebuchet MS"/>
              </a:rPr>
              <a:t>Talpura,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Jahanpur</a:t>
            </a:r>
            <a:r>
              <a:rPr sz="1400" b="1" spc="10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&amp; </a:t>
            </a:r>
            <a:r>
              <a:rPr sz="1400" b="1" spc="-10" dirty="0">
                <a:latin typeface="Trebuchet MS"/>
                <a:cs typeface="Trebuchet MS"/>
              </a:rPr>
              <a:t>Mahukala</a:t>
            </a:r>
            <a:endParaRPr sz="1400">
              <a:latin typeface="Trebuchet MS"/>
              <a:cs typeface="Trebuchet MS"/>
            </a:endParaRPr>
          </a:p>
          <a:p>
            <a:pPr marR="2635885" algn="ctr">
              <a:lnSpc>
                <a:spcPct val="100000"/>
              </a:lnSpc>
              <a:spcBef>
                <a:spcPts val="685"/>
              </a:spcBef>
            </a:pPr>
            <a:r>
              <a:rPr sz="1700" b="1" spc="-10" dirty="0">
                <a:solidFill>
                  <a:srgbClr val="44536A"/>
                </a:solidFill>
                <a:latin typeface="Trebuchet MS"/>
                <a:cs typeface="Trebuchet MS"/>
              </a:rPr>
              <a:t>N</a:t>
            </a:r>
            <a:r>
              <a:rPr sz="1700" b="1" spc="-20" dirty="0">
                <a:solidFill>
                  <a:srgbClr val="44536A"/>
                </a:solidFill>
                <a:latin typeface="Trebuchet MS"/>
                <a:cs typeface="Trebuchet MS"/>
              </a:rPr>
              <a:t>i</a:t>
            </a:r>
            <a:r>
              <a:rPr sz="1700" b="1" spc="-10" dirty="0">
                <a:solidFill>
                  <a:srgbClr val="44536A"/>
                </a:solidFill>
                <a:latin typeface="Trebuchet MS"/>
                <a:cs typeface="Trebuchet MS"/>
              </a:rPr>
              <a:t>r</a:t>
            </a: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m</a:t>
            </a:r>
            <a:r>
              <a:rPr sz="1700" b="1" spc="-10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1700" b="1" dirty="0">
                <a:solidFill>
                  <a:srgbClr val="44536A"/>
                </a:solidFill>
                <a:latin typeface="Trebuchet MS"/>
                <a:cs typeface="Trebuchet MS"/>
              </a:rPr>
              <a:t>l</a:t>
            </a:r>
            <a:r>
              <a:rPr sz="1700" b="1" spc="-7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700" b="1" spc="-10" dirty="0">
                <a:solidFill>
                  <a:srgbClr val="44536A"/>
                </a:solidFill>
                <a:latin typeface="Trebuchet MS"/>
                <a:cs typeface="Trebuchet MS"/>
              </a:rPr>
              <a:t>Nar</a:t>
            </a: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m</a:t>
            </a:r>
            <a:r>
              <a:rPr sz="1700" b="1" spc="-20" dirty="0">
                <a:solidFill>
                  <a:srgbClr val="44536A"/>
                </a:solidFill>
                <a:latin typeface="Trebuchet MS"/>
                <a:cs typeface="Trebuchet MS"/>
              </a:rPr>
              <a:t>ad</a:t>
            </a:r>
            <a:r>
              <a:rPr sz="1700" b="1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1700" b="1" spc="-165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1700" b="1" spc="-10" dirty="0">
                <a:solidFill>
                  <a:srgbClr val="44536A"/>
                </a:solidFill>
                <a:latin typeface="Trebuchet MS"/>
                <a:cs typeface="Trebuchet MS"/>
              </a:rPr>
              <a:t>b</a:t>
            </a: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h</a:t>
            </a:r>
            <a:r>
              <a:rPr sz="1700" b="1" spc="-20" dirty="0">
                <a:solidFill>
                  <a:srgbClr val="44536A"/>
                </a:solidFill>
                <a:latin typeface="Trebuchet MS"/>
                <a:cs typeface="Trebuchet MS"/>
              </a:rPr>
              <a:t>i</a:t>
            </a:r>
            <a:r>
              <a:rPr sz="1700" b="1" spc="-10" dirty="0">
                <a:solidFill>
                  <a:srgbClr val="44536A"/>
                </a:solidFill>
                <a:latin typeface="Trebuchet MS"/>
                <a:cs typeface="Trebuchet MS"/>
              </a:rPr>
              <a:t>ya</a:t>
            </a:r>
            <a:r>
              <a:rPr sz="1700" b="1" dirty="0">
                <a:solidFill>
                  <a:srgbClr val="44536A"/>
                </a:solidFill>
                <a:latin typeface="Trebuchet MS"/>
                <a:cs typeface="Trebuchet MS"/>
              </a:rPr>
              <a:t>n</a:t>
            </a:r>
            <a:endParaRPr sz="1700">
              <a:latin typeface="Trebuchet MS"/>
              <a:cs typeface="Trebuchet MS"/>
            </a:endParaRPr>
          </a:p>
          <a:p>
            <a:pPr marL="454025" marR="746125">
              <a:lnSpc>
                <a:spcPct val="111100"/>
              </a:lnSpc>
              <a:spcBef>
                <a:spcPts val="515"/>
              </a:spcBef>
            </a:pPr>
            <a:r>
              <a:rPr sz="1200" spc="-15" dirty="0">
                <a:latin typeface="Trebuchet MS"/>
                <a:cs typeface="Trebuchet MS"/>
              </a:rPr>
              <a:t>Cleaning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of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Narmada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river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every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quarter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order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provide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clean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water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and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area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to</a:t>
            </a:r>
            <a:r>
              <a:rPr sz="1200" spc="-10" dirty="0">
                <a:latin typeface="Trebuchet MS"/>
                <a:cs typeface="Trebuchet MS"/>
              </a:rPr>
              <a:t> the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locals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resulting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removal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of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35MT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plastic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waste.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1853" y="5310378"/>
            <a:ext cx="4105910" cy="1066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Medical</a:t>
            </a:r>
            <a:r>
              <a:rPr sz="1700" b="1" spc="-8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700" b="1" spc="-25" dirty="0">
                <a:solidFill>
                  <a:srgbClr val="44536A"/>
                </a:solidFill>
                <a:latin typeface="Trebuchet MS"/>
                <a:cs typeface="Trebuchet MS"/>
              </a:rPr>
              <a:t>Facilities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200" spc="-15" dirty="0">
                <a:latin typeface="Trebuchet MS"/>
                <a:cs typeface="Trebuchet MS"/>
              </a:rPr>
              <a:t>Vending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machines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obtain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free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sanitary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napkins.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200" spc="-5" dirty="0">
                <a:latin typeface="Trebuchet MS"/>
                <a:cs typeface="Trebuchet MS"/>
              </a:rPr>
              <a:t>Free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consultations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medication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for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more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than </a:t>
            </a:r>
            <a:r>
              <a:rPr sz="1400" b="1" dirty="0">
                <a:latin typeface="Trebuchet MS"/>
                <a:cs typeface="Trebuchet MS"/>
              </a:rPr>
              <a:t>100,000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300" b="1" spc="-5" dirty="0">
                <a:latin typeface="Trebuchet MS"/>
                <a:cs typeface="Trebuchet MS"/>
              </a:rPr>
              <a:t>people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in</a:t>
            </a:r>
            <a:r>
              <a:rPr sz="1300" b="1" spc="-25" dirty="0">
                <a:latin typeface="Trebuchet MS"/>
                <a:cs typeface="Trebuchet MS"/>
              </a:rPr>
              <a:t> </a:t>
            </a:r>
            <a:r>
              <a:rPr sz="1300" b="1" spc="-15" dirty="0">
                <a:latin typeface="Trebuchet MS"/>
                <a:cs typeface="Trebuchet MS"/>
              </a:rPr>
              <a:t>rural</a:t>
            </a:r>
            <a:r>
              <a:rPr sz="1300" b="1" spc="-35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areas.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9220" y="91516"/>
            <a:ext cx="5441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5" dirty="0">
                <a:solidFill>
                  <a:srgbClr val="008576"/>
                </a:solidFill>
              </a:rPr>
              <a:t>Committed</a:t>
            </a:r>
            <a:r>
              <a:rPr u="none" spc="20" dirty="0">
                <a:solidFill>
                  <a:srgbClr val="008576"/>
                </a:solidFill>
              </a:rPr>
              <a:t> </a:t>
            </a:r>
            <a:r>
              <a:rPr u="none" spc="-10" dirty="0">
                <a:solidFill>
                  <a:srgbClr val="008576"/>
                </a:solidFill>
              </a:rPr>
              <a:t>towards </a:t>
            </a:r>
            <a:r>
              <a:rPr u="none" spc="-5" dirty="0">
                <a:solidFill>
                  <a:srgbClr val="008576"/>
                </a:solidFill>
              </a:rPr>
              <a:t>Social</a:t>
            </a:r>
            <a:r>
              <a:rPr u="none" spc="30" dirty="0">
                <a:solidFill>
                  <a:srgbClr val="008576"/>
                </a:solidFill>
              </a:rPr>
              <a:t> </a:t>
            </a:r>
            <a:r>
              <a:rPr u="none" spc="-5" dirty="0"/>
              <a:t>Cause</a:t>
            </a:r>
          </a:p>
        </p:txBody>
      </p:sp>
      <p:sp>
        <p:nvSpPr>
          <p:cNvPr id="9" name="object 9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3649" y="22047"/>
            <a:ext cx="5287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8576"/>
                </a:solidFill>
                <a:latin typeface="Trebuchet MS"/>
                <a:cs typeface="Trebuchet MS"/>
              </a:rPr>
              <a:t>Efficient</a:t>
            </a:r>
            <a:r>
              <a:rPr sz="2800" b="1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008576"/>
                </a:solidFill>
                <a:latin typeface="Trebuchet MS"/>
                <a:cs typeface="Trebuchet MS"/>
              </a:rPr>
              <a:t>Corporate</a:t>
            </a:r>
            <a:r>
              <a:rPr sz="2800" b="1" spc="-25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latin typeface="Trebuchet MS"/>
                <a:cs typeface="Trebuchet MS"/>
              </a:rPr>
              <a:t>Governance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64764" y="687323"/>
            <a:ext cx="6029325" cy="3002280"/>
            <a:chOff x="3064764" y="687323"/>
            <a:chExt cx="6029325" cy="3002280"/>
          </a:xfrm>
        </p:grpSpPr>
        <p:sp>
          <p:nvSpPr>
            <p:cNvPr id="6" name="object 6"/>
            <p:cNvSpPr/>
            <p:nvPr/>
          </p:nvSpPr>
          <p:spPr>
            <a:xfrm>
              <a:off x="3064764" y="704087"/>
              <a:ext cx="6026150" cy="2985770"/>
            </a:xfrm>
            <a:custGeom>
              <a:avLst/>
              <a:gdLst/>
              <a:ahLst/>
              <a:cxnLst/>
              <a:rect l="l" t="t" r="r" b="b"/>
              <a:pathLst>
                <a:path w="6026150" h="2985770">
                  <a:moveTo>
                    <a:pt x="6025896" y="1136904"/>
                  </a:moveTo>
                  <a:lnTo>
                    <a:pt x="0" y="2232152"/>
                  </a:lnTo>
                  <a:lnTo>
                    <a:pt x="0" y="2985516"/>
                  </a:lnTo>
                  <a:lnTo>
                    <a:pt x="6025896" y="1890268"/>
                  </a:lnTo>
                  <a:lnTo>
                    <a:pt x="6025896" y="1136904"/>
                  </a:lnTo>
                  <a:close/>
                </a:path>
                <a:path w="6026150" h="2985770">
                  <a:moveTo>
                    <a:pt x="6025896" y="0"/>
                  </a:moveTo>
                  <a:lnTo>
                    <a:pt x="1524" y="1086231"/>
                  </a:lnTo>
                  <a:lnTo>
                    <a:pt x="1524" y="1833372"/>
                  </a:lnTo>
                  <a:lnTo>
                    <a:pt x="6025896" y="747141"/>
                  </a:lnTo>
                  <a:lnTo>
                    <a:pt x="602589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66288" y="687323"/>
              <a:ext cx="6027420" cy="3002280"/>
            </a:xfrm>
            <a:custGeom>
              <a:avLst/>
              <a:gdLst/>
              <a:ahLst/>
              <a:cxnLst/>
              <a:rect l="l" t="t" r="r" b="b"/>
              <a:pathLst>
                <a:path w="6027420" h="3002279">
                  <a:moveTo>
                    <a:pt x="6027420" y="2304288"/>
                  </a:moveTo>
                  <a:lnTo>
                    <a:pt x="0" y="2304288"/>
                  </a:lnTo>
                  <a:lnTo>
                    <a:pt x="0" y="3002280"/>
                  </a:lnTo>
                  <a:lnTo>
                    <a:pt x="6027420" y="3002280"/>
                  </a:lnTo>
                  <a:lnTo>
                    <a:pt x="6027420" y="2304288"/>
                  </a:lnTo>
                  <a:close/>
                </a:path>
                <a:path w="6027420" h="3002279">
                  <a:moveTo>
                    <a:pt x="6027420" y="0"/>
                  </a:moveTo>
                  <a:lnTo>
                    <a:pt x="1524" y="0"/>
                  </a:lnTo>
                  <a:lnTo>
                    <a:pt x="1524" y="699516"/>
                  </a:lnTo>
                  <a:lnTo>
                    <a:pt x="6027420" y="699516"/>
                  </a:lnTo>
                  <a:lnTo>
                    <a:pt x="6027420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66288" y="1845563"/>
              <a:ext cx="6027420" cy="698500"/>
            </a:xfrm>
            <a:custGeom>
              <a:avLst/>
              <a:gdLst/>
              <a:ahLst/>
              <a:cxnLst/>
              <a:rect l="l" t="t" r="r" b="b"/>
              <a:pathLst>
                <a:path w="6027420" h="698500">
                  <a:moveTo>
                    <a:pt x="6027420" y="0"/>
                  </a:moveTo>
                  <a:lnTo>
                    <a:pt x="0" y="0"/>
                  </a:lnTo>
                  <a:lnTo>
                    <a:pt x="0" y="697991"/>
                  </a:lnTo>
                  <a:lnTo>
                    <a:pt x="6027420" y="697991"/>
                  </a:lnTo>
                  <a:lnTo>
                    <a:pt x="6027420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28085" y="756665"/>
            <a:ext cx="488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u="none" spc="-10" dirty="0">
                <a:solidFill>
                  <a:srgbClr val="FFFFFF"/>
                </a:solidFill>
              </a:rPr>
              <a:t>01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3227197" y="1896872"/>
            <a:ext cx="488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Trebuchet MS"/>
                <a:cs typeface="Trebuchet MS"/>
              </a:rPr>
              <a:t>02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20466" y="3090113"/>
            <a:ext cx="4883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55669" y="912317"/>
            <a:ext cx="4464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3 </a:t>
            </a:r>
            <a:r>
              <a:rPr sz="1400" b="1" spc="-5" dirty="0">
                <a:solidFill>
                  <a:srgbClr val="FFFFFF"/>
                </a:solidFill>
                <a:latin typeface="Trebuchet MS"/>
                <a:cs typeface="Trebuchet MS"/>
              </a:rPr>
              <a:t>times</a:t>
            </a:r>
            <a:r>
              <a:rPr sz="140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National</a:t>
            </a:r>
            <a:r>
              <a:rPr sz="12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Recognition </a:t>
            </a:r>
            <a:r>
              <a:rPr sz="1200" b="1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 Good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Corporate</a:t>
            </a:r>
            <a:r>
              <a:rPr sz="12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Governance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55669" y="2013331"/>
            <a:ext cx="4334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1</a:t>
            </a:r>
            <a:r>
              <a:rPr sz="1400" b="1" spc="-5" dirty="0">
                <a:latin typeface="Trebuchet MS"/>
                <a:cs typeface="Trebuchet MS"/>
              </a:rPr>
              <a:t> National</a:t>
            </a:r>
            <a:r>
              <a:rPr sz="1400" b="1" spc="-80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Award </a:t>
            </a:r>
            <a:r>
              <a:rPr sz="1200" b="1" dirty="0">
                <a:latin typeface="Trebuchet MS"/>
                <a:cs typeface="Trebuchet MS"/>
              </a:rPr>
              <a:t>for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Excellence</a:t>
            </a:r>
            <a:r>
              <a:rPr sz="1200" b="1" spc="1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in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Corporate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Governance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55084" y="3093660"/>
            <a:ext cx="5018405" cy="51054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>
              <a:lnSpc>
                <a:spcPct val="119000"/>
              </a:lnSpc>
              <a:spcBef>
                <a:spcPts val="155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00" b="1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rebuchet MS"/>
                <a:cs typeface="Trebuchet MS"/>
              </a:rPr>
              <a:t>times</a:t>
            </a:r>
            <a:r>
              <a:rPr sz="1400" b="1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stood</a:t>
            </a:r>
            <a:r>
              <a:rPr sz="1200" b="1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sz="1200" b="1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b="1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5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1200" b="1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r>
              <a:rPr sz="1200" b="1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Indian</a:t>
            </a:r>
            <a:r>
              <a:rPr sz="1200" b="1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Corporates</a:t>
            </a:r>
            <a:r>
              <a:rPr sz="1200" b="1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adopting</a:t>
            </a:r>
            <a:r>
              <a:rPr sz="1200" b="1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Good </a:t>
            </a:r>
            <a:r>
              <a:rPr sz="12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Corporate</a:t>
            </a:r>
            <a:r>
              <a:rPr sz="12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Governance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9513" y="3826764"/>
            <a:ext cx="2534285" cy="2619375"/>
            <a:chOff x="679513" y="3826764"/>
            <a:chExt cx="2534285" cy="2619375"/>
          </a:xfrm>
        </p:grpSpPr>
        <p:sp>
          <p:nvSpPr>
            <p:cNvPr id="16" name="object 16"/>
            <p:cNvSpPr/>
            <p:nvPr/>
          </p:nvSpPr>
          <p:spPr>
            <a:xfrm>
              <a:off x="684276" y="4175760"/>
              <a:ext cx="2221865" cy="1921510"/>
            </a:xfrm>
            <a:custGeom>
              <a:avLst/>
              <a:gdLst/>
              <a:ahLst/>
              <a:cxnLst/>
              <a:rect l="l" t="t" r="r" b="b"/>
              <a:pathLst>
                <a:path w="2221865" h="1921510">
                  <a:moveTo>
                    <a:pt x="1665986" y="0"/>
                  </a:moveTo>
                  <a:lnTo>
                    <a:pt x="555345" y="0"/>
                  </a:lnTo>
                  <a:lnTo>
                    <a:pt x="0" y="960627"/>
                  </a:lnTo>
                  <a:lnTo>
                    <a:pt x="555345" y="1921141"/>
                  </a:lnTo>
                  <a:lnTo>
                    <a:pt x="1665986" y="1921141"/>
                  </a:lnTo>
                  <a:lnTo>
                    <a:pt x="2221357" y="960627"/>
                  </a:lnTo>
                  <a:lnTo>
                    <a:pt x="1665986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4276" y="4175760"/>
              <a:ext cx="2221865" cy="1921510"/>
            </a:xfrm>
            <a:custGeom>
              <a:avLst/>
              <a:gdLst/>
              <a:ahLst/>
              <a:cxnLst/>
              <a:rect l="l" t="t" r="r" b="b"/>
              <a:pathLst>
                <a:path w="2221865" h="1921510">
                  <a:moveTo>
                    <a:pt x="1665986" y="0"/>
                  </a:moveTo>
                  <a:lnTo>
                    <a:pt x="555345" y="0"/>
                  </a:lnTo>
                  <a:lnTo>
                    <a:pt x="0" y="960627"/>
                  </a:lnTo>
                  <a:lnTo>
                    <a:pt x="555345" y="1921141"/>
                  </a:lnTo>
                  <a:lnTo>
                    <a:pt x="1665986" y="1921141"/>
                  </a:lnTo>
                  <a:lnTo>
                    <a:pt x="2221357" y="960627"/>
                  </a:lnTo>
                  <a:lnTo>
                    <a:pt x="1665986" y="0"/>
                  </a:lnTo>
                </a:path>
              </a:pathLst>
            </a:custGeom>
            <a:ln w="9525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4509" y="3926586"/>
              <a:ext cx="1400175" cy="2421255"/>
            </a:xfrm>
            <a:custGeom>
              <a:avLst/>
              <a:gdLst/>
              <a:ahLst/>
              <a:cxnLst/>
              <a:rect l="l" t="t" r="r" b="b"/>
              <a:pathLst>
                <a:path w="1400175" h="2421254">
                  <a:moveTo>
                    <a:pt x="0" y="2421013"/>
                  </a:moveTo>
                  <a:lnTo>
                    <a:pt x="700277" y="2421013"/>
                  </a:lnTo>
                  <a:lnTo>
                    <a:pt x="1399920" y="1210564"/>
                  </a:lnTo>
                  <a:lnTo>
                    <a:pt x="700277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7240" y="4255008"/>
              <a:ext cx="2033905" cy="1762760"/>
            </a:xfrm>
            <a:custGeom>
              <a:avLst/>
              <a:gdLst/>
              <a:ahLst/>
              <a:cxnLst/>
              <a:rect l="l" t="t" r="r" b="b"/>
              <a:pathLst>
                <a:path w="2033905" h="1762760">
                  <a:moveTo>
                    <a:pt x="1525270" y="0"/>
                  </a:moveTo>
                  <a:lnTo>
                    <a:pt x="508634" y="0"/>
                  </a:lnTo>
                  <a:lnTo>
                    <a:pt x="0" y="881634"/>
                  </a:lnTo>
                  <a:lnTo>
                    <a:pt x="508634" y="1762645"/>
                  </a:lnTo>
                  <a:lnTo>
                    <a:pt x="1525270" y="1762645"/>
                  </a:lnTo>
                  <a:lnTo>
                    <a:pt x="2033904" y="881634"/>
                  </a:lnTo>
                  <a:lnTo>
                    <a:pt x="152527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7240" y="4255008"/>
              <a:ext cx="2033905" cy="1762760"/>
            </a:xfrm>
            <a:custGeom>
              <a:avLst/>
              <a:gdLst/>
              <a:ahLst/>
              <a:cxnLst/>
              <a:rect l="l" t="t" r="r" b="b"/>
              <a:pathLst>
                <a:path w="2033905" h="1762760">
                  <a:moveTo>
                    <a:pt x="1525270" y="0"/>
                  </a:moveTo>
                  <a:lnTo>
                    <a:pt x="508634" y="0"/>
                  </a:lnTo>
                  <a:lnTo>
                    <a:pt x="0" y="881634"/>
                  </a:lnTo>
                  <a:lnTo>
                    <a:pt x="508634" y="1762645"/>
                  </a:lnTo>
                  <a:lnTo>
                    <a:pt x="1525270" y="1762645"/>
                  </a:lnTo>
                  <a:lnTo>
                    <a:pt x="2033904" y="881634"/>
                  </a:lnTo>
                  <a:lnTo>
                    <a:pt x="1525270" y="0"/>
                  </a:lnTo>
                </a:path>
              </a:pathLst>
            </a:custGeom>
            <a:ln w="9524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1451" y="3826764"/>
              <a:ext cx="197485" cy="19748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4687" y="6249924"/>
              <a:ext cx="197485" cy="195973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407664" y="3840479"/>
            <a:ext cx="2531110" cy="2606040"/>
            <a:chOff x="3407664" y="3840479"/>
            <a:chExt cx="2531110" cy="2606040"/>
          </a:xfrm>
        </p:grpSpPr>
        <p:sp>
          <p:nvSpPr>
            <p:cNvPr id="24" name="object 24"/>
            <p:cNvSpPr/>
            <p:nvPr/>
          </p:nvSpPr>
          <p:spPr>
            <a:xfrm>
              <a:off x="3407664" y="4175759"/>
              <a:ext cx="2221865" cy="1921510"/>
            </a:xfrm>
            <a:custGeom>
              <a:avLst/>
              <a:gdLst/>
              <a:ahLst/>
              <a:cxnLst/>
              <a:rect l="l" t="t" r="r" b="b"/>
              <a:pathLst>
                <a:path w="2221865" h="1921510">
                  <a:moveTo>
                    <a:pt x="1665351" y="0"/>
                  </a:moveTo>
                  <a:lnTo>
                    <a:pt x="554736" y="0"/>
                  </a:lnTo>
                  <a:lnTo>
                    <a:pt x="0" y="960627"/>
                  </a:lnTo>
                  <a:lnTo>
                    <a:pt x="554736" y="1921141"/>
                  </a:lnTo>
                  <a:lnTo>
                    <a:pt x="1665351" y="1921141"/>
                  </a:lnTo>
                  <a:lnTo>
                    <a:pt x="2221357" y="960627"/>
                  </a:lnTo>
                  <a:lnTo>
                    <a:pt x="1665351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17898" y="3926585"/>
              <a:ext cx="1401445" cy="2421255"/>
            </a:xfrm>
            <a:custGeom>
              <a:avLst/>
              <a:gdLst/>
              <a:ahLst/>
              <a:cxnLst/>
              <a:rect l="l" t="t" r="r" b="b"/>
              <a:pathLst>
                <a:path w="1401445" h="2421254">
                  <a:moveTo>
                    <a:pt x="0" y="2421013"/>
                  </a:moveTo>
                  <a:lnTo>
                    <a:pt x="700786" y="2421013"/>
                  </a:lnTo>
                  <a:lnTo>
                    <a:pt x="1401444" y="1210564"/>
                  </a:lnTo>
                  <a:lnTo>
                    <a:pt x="700786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02152" y="4255007"/>
              <a:ext cx="2033905" cy="1762760"/>
            </a:xfrm>
            <a:custGeom>
              <a:avLst/>
              <a:gdLst/>
              <a:ahLst/>
              <a:cxnLst/>
              <a:rect l="l" t="t" r="r" b="b"/>
              <a:pathLst>
                <a:path w="2033904" h="1762760">
                  <a:moveTo>
                    <a:pt x="1525270" y="0"/>
                  </a:moveTo>
                  <a:lnTo>
                    <a:pt x="508635" y="0"/>
                  </a:lnTo>
                  <a:lnTo>
                    <a:pt x="0" y="881634"/>
                  </a:lnTo>
                  <a:lnTo>
                    <a:pt x="508635" y="1762645"/>
                  </a:lnTo>
                  <a:lnTo>
                    <a:pt x="1525270" y="1762645"/>
                  </a:lnTo>
                  <a:lnTo>
                    <a:pt x="2033905" y="881634"/>
                  </a:lnTo>
                  <a:lnTo>
                    <a:pt x="152527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0" y="3840479"/>
              <a:ext cx="195961" cy="1974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00" y="6249923"/>
              <a:ext cx="195961" cy="195973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132576" y="3840479"/>
            <a:ext cx="2529205" cy="2606040"/>
            <a:chOff x="6132576" y="3840479"/>
            <a:chExt cx="2529205" cy="2606040"/>
          </a:xfrm>
        </p:grpSpPr>
        <p:sp>
          <p:nvSpPr>
            <p:cNvPr id="30" name="object 30"/>
            <p:cNvSpPr/>
            <p:nvPr/>
          </p:nvSpPr>
          <p:spPr>
            <a:xfrm>
              <a:off x="6132576" y="4175759"/>
              <a:ext cx="2221865" cy="1921510"/>
            </a:xfrm>
            <a:custGeom>
              <a:avLst/>
              <a:gdLst/>
              <a:ahLst/>
              <a:cxnLst/>
              <a:rect l="l" t="t" r="r" b="b"/>
              <a:pathLst>
                <a:path w="2221865" h="1921510">
                  <a:moveTo>
                    <a:pt x="1665985" y="0"/>
                  </a:moveTo>
                  <a:lnTo>
                    <a:pt x="555371" y="0"/>
                  </a:lnTo>
                  <a:lnTo>
                    <a:pt x="0" y="960627"/>
                  </a:lnTo>
                  <a:lnTo>
                    <a:pt x="555371" y="1921141"/>
                  </a:lnTo>
                  <a:lnTo>
                    <a:pt x="1665985" y="1921141"/>
                  </a:lnTo>
                  <a:lnTo>
                    <a:pt x="2221356" y="960627"/>
                  </a:lnTo>
                  <a:lnTo>
                    <a:pt x="1665985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42810" y="3926585"/>
              <a:ext cx="1400175" cy="2421255"/>
            </a:xfrm>
            <a:custGeom>
              <a:avLst/>
              <a:gdLst/>
              <a:ahLst/>
              <a:cxnLst/>
              <a:rect l="l" t="t" r="r" b="b"/>
              <a:pathLst>
                <a:path w="1400175" h="2421254">
                  <a:moveTo>
                    <a:pt x="0" y="2421013"/>
                  </a:moveTo>
                  <a:lnTo>
                    <a:pt x="700024" y="2421013"/>
                  </a:lnTo>
                  <a:lnTo>
                    <a:pt x="1399921" y="1210564"/>
                  </a:lnTo>
                  <a:lnTo>
                    <a:pt x="700024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25540" y="4255007"/>
              <a:ext cx="2035810" cy="1762760"/>
            </a:xfrm>
            <a:custGeom>
              <a:avLst/>
              <a:gdLst/>
              <a:ahLst/>
              <a:cxnLst/>
              <a:rect l="l" t="t" r="r" b="b"/>
              <a:pathLst>
                <a:path w="2035809" h="1762760">
                  <a:moveTo>
                    <a:pt x="1527048" y="0"/>
                  </a:moveTo>
                  <a:lnTo>
                    <a:pt x="509015" y="0"/>
                  </a:lnTo>
                  <a:lnTo>
                    <a:pt x="0" y="881634"/>
                  </a:lnTo>
                  <a:lnTo>
                    <a:pt x="509015" y="1762645"/>
                  </a:lnTo>
                  <a:lnTo>
                    <a:pt x="1527048" y="1762645"/>
                  </a:lnTo>
                  <a:lnTo>
                    <a:pt x="2035429" y="881634"/>
                  </a:lnTo>
                  <a:lnTo>
                    <a:pt x="152704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6224" y="3840479"/>
              <a:ext cx="197484" cy="1974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2988" y="6249923"/>
              <a:ext cx="197484" cy="195973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8854440" y="3826764"/>
            <a:ext cx="2532380" cy="2619375"/>
            <a:chOff x="8854440" y="3826764"/>
            <a:chExt cx="2532380" cy="2619375"/>
          </a:xfrm>
        </p:grpSpPr>
        <p:sp>
          <p:nvSpPr>
            <p:cNvPr id="36" name="object 36"/>
            <p:cNvSpPr/>
            <p:nvPr/>
          </p:nvSpPr>
          <p:spPr>
            <a:xfrm>
              <a:off x="8854440" y="4175760"/>
              <a:ext cx="2221865" cy="1921510"/>
            </a:xfrm>
            <a:custGeom>
              <a:avLst/>
              <a:gdLst/>
              <a:ahLst/>
              <a:cxnLst/>
              <a:rect l="l" t="t" r="r" b="b"/>
              <a:pathLst>
                <a:path w="2221865" h="1921510">
                  <a:moveTo>
                    <a:pt x="1665985" y="0"/>
                  </a:moveTo>
                  <a:lnTo>
                    <a:pt x="555370" y="0"/>
                  </a:lnTo>
                  <a:lnTo>
                    <a:pt x="0" y="960627"/>
                  </a:lnTo>
                  <a:lnTo>
                    <a:pt x="555370" y="1921141"/>
                  </a:lnTo>
                  <a:lnTo>
                    <a:pt x="1665985" y="1921141"/>
                  </a:lnTo>
                  <a:lnTo>
                    <a:pt x="2221356" y="960627"/>
                  </a:lnTo>
                  <a:lnTo>
                    <a:pt x="1665985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967722" y="3926586"/>
              <a:ext cx="1400175" cy="2421255"/>
            </a:xfrm>
            <a:custGeom>
              <a:avLst/>
              <a:gdLst/>
              <a:ahLst/>
              <a:cxnLst/>
              <a:rect l="l" t="t" r="r" b="b"/>
              <a:pathLst>
                <a:path w="1400175" h="2421254">
                  <a:moveTo>
                    <a:pt x="0" y="2421013"/>
                  </a:moveTo>
                  <a:lnTo>
                    <a:pt x="700024" y="2421013"/>
                  </a:lnTo>
                  <a:lnTo>
                    <a:pt x="1399921" y="1210564"/>
                  </a:lnTo>
                  <a:lnTo>
                    <a:pt x="700024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50452" y="4255008"/>
              <a:ext cx="2035810" cy="1762760"/>
            </a:xfrm>
            <a:custGeom>
              <a:avLst/>
              <a:gdLst/>
              <a:ahLst/>
              <a:cxnLst/>
              <a:rect l="l" t="t" r="r" b="b"/>
              <a:pathLst>
                <a:path w="2035809" h="1762760">
                  <a:moveTo>
                    <a:pt x="1526921" y="0"/>
                  </a:moveTo>
                  <a:lnTo>
                    <a:pt x="508507" y="0"/>
                  </a:lnTo>
                  <a:lnTo>
                    <a:pt x="0" y="881634"/>
                  </a:lnTo>
                  <a:lnTo>
                    <a:pt x="508507" y="1762645"/>
                  </a:lnTo>
                  <a:lnTo>
                    <a:pt x="1526921" y="1762645"/>
                  </a:lnTo>
                  <a:lnTo>
                    <a:pt x="2035428" y="881634"/>
                  </a:lnTo>
                  <a:lnTo>
                    <a:pt x="152692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2952" y="3826764"/>
              <a:ext cx="197484" cy="19748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2952" y="6249924"/>
              <a:ext cx="197484" cy="19597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62024" y="4466818"/>
            <a:ext cx="164211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30700"/>
              </a:lnSpc>
              <a:spcBef>
                <a:spcPts val="100"/>
              </a:spcBef>
            </a:pP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India</a:t>
            </a:r>
            <a:r>
              <a:rPr sz="1700" b="1" spc="48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700" b="1" spc="-10" dirty="0">
                <a:solidFill>
                  <a:srgbClr val="44536A"/>
                </a:solidFill>
                <a:latin typeface="Trebuchet MS"/>
                <a:cs typeface="Trebuchet MS"/>
              </a:rPr>
              <a:t>Rating </a:t>
            </a:r>
            <a:r>
              <a:rPr sz="1700" b="1" spc="-5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1700" b="1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1700" b="1" spc="-18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(</a:t>
            </a:r>
            <a:r>
              <a:rPr sz="1200" b="1" spc="-70" dirty="0">
                <a:latin typeface="Trebuchet MS"/>
                <a:cs typeface="Trebuchet MS"/>
              </a:rPr>
              <a:t>P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15" dirty="0">
                <a:latin typeface="Trebuchet MS"/>
                <a:cs typeface="Trebuchet MS"/>
              </a:rPr>
              <a:t>s</a:t>
            </a:r>
            <a:r>
              <a:rPr sz="1200" b="1" spc="-10" dirty="0">
                <a:latin typeface="Trebuchet MS"/>
                <a:cs typeface="Trebuchet MS"/>
              </a:rPr>
              <a:t>itiv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O</a:t>
            </a:r>
            <a:r>
              <a:rPr sz="1200" b="1" spc="-15" dirty="0">
                <a:latin typeface="Trebuchet MS"/>
                <a:cs typeface="Trebuchet MS"/>
              </a:rPr>
              <a:t>u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spc="-20" dirty="0">
                <a:latin typeface="Trebuchet MS"/>
                <a:cs typeface="Trebuchet MS"/>
              </a:rPr>
              <a:t>l</a:t>
            </a:r>
            <a:r>
              <a:rPr sz="1200" b="1" spc="-10" dirty="0">
                <a:latin typeface="Trebuchet MS"/>
                <a:cs typeface="Trebuchet MS"/>
              </a:rPr>
              <a:t>ook)</a:t>
            </a:r>
            <a:r>
              <a:rPr sz="1200" b="1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200" spc="-10" dirty="0">
                <a:latin typeface="Trebuchet MS"/>
                <a:cs typeface="Trebuchet MS"/>
              </a:rPr>
              <a:t>Non-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Convertible</a:t>
            </a:r>
            <a:endParaRPr sz="12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359"/>
              </a:spcBef>
            </a:pPr>
            <a:r>
              <a:rPr sz="1200" spc="-15" dirty="0">
                <a:latin typeface="Trebuchet MS"/>
                <a:cs typeface="Trebuchet MS"/>
              </a:rPr>
              <a:t>Debentures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48532" y="4466818"/>
            <a:ext cx="1642745" cy="11601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13715">
              <a:lnSpc>
                <a:spcPct val="100000"/>
              </a:lnSpc>
              <a:spcBef>
                <a:spcPts val="725"/>
              </a:spcBef>
            </a:pPr>
            <a:r>
              <a:rPr sz="1700" b="1" spc="-10" dirty="0">
                <a:solidFill>
                  <a:srgbClr val="44536A"/>
                </a:solidFill>
                <a:latin typeface="Trebuchet MS"/>
                <a:cs typeface="Trebuchet MS"/>
              </a:rPr>
              <a:t>CARE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1700" b="1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1700" b="1" spc="-18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(</a:t>
            </a:r>
            <a:r>
              <a:rPr sz="1200" b="1" spc="-70" dirty="0">
                <a:latin typeface="Trebuchet MS"/>
                <a:cs typeface="Trebuchet MS"/>
              </a:rPr>
              <a:t>P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15" dirty="0">
                <a:latin typeface="Trebuchet MS"/>
                <a:cs typeface="Trebuchet MS"/>
              </a:rPr>
              <a:t>s</a:t>
            </a:r>
            <a:r>
              <a:rPr sz="1200" b="1" spc="-10" dirty="0">
                <a:latin typeface="Trebuchet MS"/>
                <a:cs typeface="Trebuchet MS"/>
              </a:rPr>
              <a:t>itiv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O</a:t>
            </a:r>
            <a:r>
              <a:rPr sz="1200" b="1" spc="-15" dirty="0">
                <a:latin typeface="Trebuchet MS"/>
                <a:cs typeface="Trebuchet MS"/>
              </a:rPr>
              <a:t>u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spc="-20" dirty="0">
                <a:latin typeface="Trebuchet MS"/>
                <a:cs typeface="Trebuchet MS"/>
              </a:rPr>
              <a:t>l</a:t>
            </a:r>
            <a:r>
              <a:rPr sz="1200" b="1" spc="-10" dirty="0">
                <a:latin typeface="Trebuchet MS"/>
                <a:cs typeface="Trebuchet MS"/>
              </a:rPr>
              <a:t>ook)</a:t>
            </a:r>
            <a:r>
              <a:rPr sz="1200" b="1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  <a:p>
            <a:pPr marL="635" algn="ctr">
              <a:lnSpc>
                <a:spcPts val="1400"/>
              </a:lnSpc>
              <a:spcBef>
                <a:spcPts val="200"/>
              </a:spcBef>
            </a:pPr>
            <a:r>
              <a:rPr sz="1200" spc="-130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T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Bo</a:t>
            </a:r>
            <a:r>
              <a:rPr sz="1200" spc="-15" dirty="0">
                <a:latin typeface="Trebuchet MS"/>
                <a:cs typeface="Trebuchet MS"/>
              </a:rPr>
              <a:t>rr</a:t>
            </a:r>
            <a:r>
              <a:rPr sz="1200" spc="-10" dirty="0">
                <a:latin typeface="Trebuchet MS"/>
                <a:cs typeface="Trebuchet MS"/>
              </a:rPr>
              <a:t>o</a:t>
            </a:r>
            <a:r>
              <a:rPr sz="1200" spc="-20" dirty="0">
                <a:latin typeface="Trebuchet MS"/>
                <a:cs typeface="Trebuchet MS"/>
              </a:rPr>
              <a:t>w</a:t>
            </a:r>
            <a:r>
              <a:rPr sz="1200" spc="-10" dirty="0">
                <a:latin typeface="Trebuchet MS"/>
                <a:cs typeface="Trebuchet MS"/>
              </a:rPr>
              <a:t>in</a:t>
            </a:r>
            <a:r>
              <a:rPr sz="1200" spc="-15" dirty="0">
                <a:latin typeface="Trebuchet MS"/>
                <a:cs typeface="Trebuchet MS"/>
              </a:rPr>
              <a:t>g</a:t>
            </a:r>
            <a:r>
              <a:rPr sz="120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" algn="ctr">
              <a:lnSpc>
                <a:spcPts val="2000"/>
              </a:lnSpc>
            </a:pP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A1+</a:t>
            </a:r>
            <a:r>
              <a:rPr sz="1200" b="1" spc="-15" dirty="0">
                <a:latin typeface="Trebuchet MS"/>
                <a:cs typeface="Trebuchet MS"/>
              </a:rPr>
              <a:t>: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ST</a:t>
            </a:r>
            <a:r>
              <a:rPr sz="1200" b="1" spc="-5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Borrowings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02146" y="4466818"/>
            <a:ext cx="1488440" cy="11601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25"/>
              </a:spcBef>
            </a:pPr>
            <a:r>
              <a:rPr sz="1700" b="1" spc="-10" dirty="0">
                <a:solidFill>
                  <a:srgbClr val="44536A"/>
                </a:solidFill>
                <a:latin typeface="Trebuchet MS"/>
                <a:cs typeface="Trebuchet MS"/>
              </a:rPr>
              <a:t>CRISIL</a:t>
            </a:r>
            <a:endParaRPr sz="1700">
              <a:latin typeface="Trebuchet MS"/>
              <a:cs typeface="Trebuchet MS"/>
            </a:endParaRPr>
          </a:p>
          <a:p>
            <a:pPr marL="12065" marR="5080" algn="ctr">
              <a:lnSpc>
                <a:spcPct val="109800"/>
              </a:lnSpc>
              <a:spcBef>
                <a:spcPts val="425"/>
              </a:spcBef>
            </a:pP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1700" b="1" dirty="0">
                <a:solidFill>
                  <a:srgbClr val="44536A"/>
                </a:solidFill>
                <a:latin typeface="Trebuchet MS"/>
                <a:cs typeface="Trebuchet MS"/>
              </a:rPr>
              <a:t>A</a:t>
            </a:r>
            <a:r>
              <a:rPr sz="1700" b="1" spc="-180" dirty="0">
                <a:solidFill>
                  <a:srgbClr val="44536A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</a:t>
            </a:r>
            <a:r>
              <a:rPr sz="1200" spc="-1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tab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O</a:t>
            </a:r>
            <a:r>
              <a:rPr sz="1200" spc="-10" dirty="0">
                <a:latin typeface="Trebuchet MS"/>
                <a:cs typeface="Trebuchet MS"/>
              </a:rPr>
              <a:t>ut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spc="-10" dirty="0">
                <a:latin typeface="Trebuchet MS"/>
                <a:cs typeface="Trebuchet MS"/>
              </a:rPr>
              <a:t>oo</a:t>
            </a:r>
            <a:r>
              <a:rPr sz="1200" spc="-20" dirty="0">
                <a:latin typeface="Trebuchet MS"/>
                <a:cs typeface="Trebuchet MS"/>
              </a:rPr>
              <a:t>k</a:t>
            </a:r>
            <a:r>
              <a:rPr sz="1200" spc="-10" dirty="0">
                <a:latin typeface="Trebuchet MS"/>
                <a:cs typeface="Trebuchet MS"/>
              </a:rPr>
              <a:t>)</a:t>
            </a:r>
            <a:r>
              <a:rPr sz="1200" dirty="0">
                <a:latin typeface="Trebuchet MS"/>
                <a:cs typeface="Trebuchet MS"/>
              </a:rPr>
              <a:t>:  </a:t>
            </a:r>
            <a:r>
              <a:rPr sz="1200" spc="-130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T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Bo</a:t>
            </a:r>
            <a:r>
              <a:rPr sz="1200" spc="-15" dirty="0">
                <a:latin typeface="Trebuchet MS"/>
                <a:cs typeface="Trebuchet MS"/>
              </a:rPr>
              <a:t>rr</a:t>
            </a:r>
            <a:r>
              <a:rPr sz="1200" spc="-10" dirty="0">
                <a:latin typeface="Trebuchet MS"/>
                <a:cs typeface="Trebuchet MS"/>
              </a:rPr>
              <a:t>o</a:t>
            </a:r>
            <a:r>
              <a:rPr sz="1200" spc="-20" dirty="0">
                <a:latin typeface="Trebuchet MS"/>
                <a:cs typeface="Trebuchet MS"/>
              </a:rPr>
              <a:t>w</a:t>
            </a:r>
            <a:r>
              <a:rPr sz="1200" spc="-10" dirty="0">
                <a:latin typeface="Trebuchet MS"/>
                <a:cs typeface="Trebuchet MS"/>
              </a:rPr>
              <a:t>in</a:t>
            </a:r>
            <a:r>
              <a:rPr sz="1200" spc="-15" dirty="0">
                <a:latin typeface="Trebuchet MS"/>
                <a:cs typeface="Trebuchet MS"/>
              </a:rPr>
              <a:t>g</a:t>
            </a:r>
            <a:r>
              <a:rPr sz="120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960"/>
              </a:lnSpc>
            </a:pP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A1+</a:t>
            </a:r>
            <a:r>
              <a:rPr sz="1200" spc="-15" dirty="0">
                <a:latin typeface="Trebuchet MS"/>
                <a:cs typeface="Trebuchet MS"/>
              </a:rPr>
              <a:t>: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Borrowings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746106" y="4545838"/>
            <a:ext cx="4406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D&amp;B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89542" y="5057394"/>
            <a:ext cx="15347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5" dirty="0">
                <a:solidFill>
                  <a:srgbClr val="44536A"/>
                </a:solidFill>
                <a:latin typeface="Trebuchet MS"/>
                <a:cs typeface="Trebuchet MS"/>
              </a:rPr>
              <a:t>5A1</a:t>
            </a:r>
            <a:r>
              <a:rPr sz="1200" spc="-15" dirty="0">
                <a:latin typeface="Trebuchet MS"/>
                <a:cs typeface="Trebuchet MS"/>
              </a:rPr>
              <a:t>: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Business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Rating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xfrm>
            <a:off x="11437619" y="6590971"/>
            <a:ext cx="28955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20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3377" y="103759"/>
            <a:ext cx="2840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25" dirty="0">
                <a:solidFill>
                  <a:srgbClr val="008576"/>
                </a:solidFill>
              </a:rPr>
              <a:t>Future</a:t>
            </a:r>
            <a:r>
              <a:rPr u="none" spc="-70" dirty="0">
                <a:solidFill>
                  <a:srgbClr val="008576"/>
                </a:solidFill>
              </a:rPr>
              <a:t> </a:t>
            </a:r>
            <a:r>
              <a:rPr u="none" spc="-5" dirty="0"/>
              <a:t>prospects</a:t>
            </a:r>
          </a:p>
        </p:txBody>
      </p:sp>
      <p:sp>
        <p:nvSpPr>
          <p:cNvPr id="5" name="object 5"/>
          <p:cNvSpPr/>
          <p:nvPr/>
        </p:nvSpPr>
        <p:spPr>
          <a:xfrm>
            <a:off x="8016240" y="1089660"/>
            <a:ext cx="3840479" cy="323215"/>
          </a:xfrm>
          <a:custGeom>
            <a:avLst/>
            <a:gdLst/>
            <a:ahLst/>
            <a:cxnLst/>
            <a:rect l="l" t="t" r="r" b="b"/>
            <a:pathLst>
              <a:path w="3840479" h="323215">
                <a:moveTo>
                  <a:pt x="3786631" y="0"/>
                </a:moveTo>
                <a:lnTo>
                  <a:pt x="53848" y="0"/>
                </a:lnTo>
                <a:lnTo>
                  <a:pt x="32896" y="4234"/>
                </a:lnTo>
                <a:lnTo>
                  <a:pt x="15779" y="15779"/>
                </a:lnTo>
                <a:lnTo>
                  <a:pt x="4234" y="32896"/>
                </a:lnTo>
                <a:lnTo>
                  <a:pt x="0" y="53848"/>
                </a:lnTo>
                <a:lnTo>
                  <a:pt x="0" y="269239"/>
                </a:lnTo>
                <a:lnTo>
                  <a:pt x="4234" y="290191"/>
                </a:lnTo>
                <a:lnTo>
                  <a:pt x="15779" y="307308"/>
                </a:lnTo>
                <a:lnTo>
                  <a:pt x="32896" y="318853"/>
                </a:lnTo>
                <a:lnTo>
                  <a:pt x="53848" y="323088"/>
                </a:lnTo>
                <a:lnTo>
                  <a:pt x="3786631" y="323088"/>
                </a:lnTo>
                <a:lnTo>
                  <a:pt x="3807583" y="318853"/>
                </a:lnTo>
                <a:lnTo>
                  <a:pt x="3824700" y="307308"/>
                </a:lnTo>
                <a:lnTo>
                  <a:pt x="3836245" y="290191"/>
                </a:lnTo>
                <a:lnTo>
                  <a:pt x="3840479" y="269239"/>
                </a:lnTo>
                <a:lnTo>
                  <a:pt x="3840479" y="53848"/>
                </a:lnTo>
                <a:lnTo>
                  <a:pt x="3836245" y="32896"/>
                </a:lnTo>
                <a:lnTo>
                  <a:pt x="3824700" y="15779"/>
                </a:lnTo>
                <a:lnTo>
                  <a:pt x="3807583" y="4234"/>
                </a:lnTo>
                <a:lnTo>
                  <a:pt x="3786631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22995" y="1087881"/>
            <a:ext cx="342772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rebuchet MS"/>
                <a:cs typeface="Trebuchet MS"/>
              </a:rPr>
              <a:t>Unlock</a:t>
            </a:r>
            <a:r>
              <a:rPr sz="16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rebuchet MS"/>
                <a:cs typeface="Trebuchet MS"/>
              </a:rPr>
              <a:t>long</a:t>
            </a:r>
            <a:r>
              <a:rPr sz="16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term</a:t>
            </a:r>
            <a:r>
              <a:rPr sz="1600" b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rebuchet MS"/>
                <a:cs typeface="Trebuchet MS"/>
              </a:rPr>
              <a:t>shareholder</a:t>
            </a:r>
            <a:r>
              <a:rPr sz="1600" b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91678" y="1608582"/>
            <a:ext cx="3766185" cy="480059"/>
          </a:xfrm>
          <a:custGeom>
            <a:avLst/>
            <a:gdLst/>
            <a:ahLst/>
            <a:cxnLst/>
            <a:rect l="l" t="t" r="r" b="b"/>
            <a:pathLst>
              <a:path w="3766184" h="480060">
                <a:moveTo>
                  <a:pt x="0" y="480060"/>
                </a:moveTo>
                <a:lnTo>
                  <a:pt x="3765804" y="480060"/>
                </a:lnTo>
                <a:lnTo>
                  <a:pt x="3765804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27263" y="1636902"/>
            <a:ext cx="2849880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95"/>
              </a:spcBef>
            </a:pPr>
            <a:r>
              <a:rPr sz="1300" spc="15" dirty="0">
                <a:latin typeface="Trebuchet MS"/>
                <a:cs typeface="Trebuchet MS"/>
              </a:rPr>
              <a:t>Improve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return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ratios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through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capital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allocation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strategies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91678" y="2236470"/>
            <a:ext cx="3766185" cy="480059"/>
          </a:xfrm>
          <a:custGeom>
            <a:avLst/>
            <a:gdLst/>
            <a:ahLst/>
            <a:cxnLst/>
            <a:rect l="l" t="t" r="r" b="b"/>
            <a:pathLst>
              <a:path w="3766184" h="480060">
                <a:moveTo>
                  <a:pt x="0" y="480060"/>
                </a:moveTo>
                <a:lnTo>
                  <a:pt x="3765804" y="480060"/>
                </a:lnTo>
                <a:lnTo>
                  <a:pt x="3765804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27263" y="2263851"/>
            <a:ext cx="3087370" cy="4318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15" dirty="0">
                <a:latin typeface="Trebuchet MS"/>
                <a:cs typeface="Trebuchet MS"/>
              </a:rPr>
              <a:t>Expansion</a:t>
            </a:r>
            <a:r>
              <a:rPr sz="1300" spc="-4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of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existing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businesses</a:t>
            </a:r>
            <a:r>
              <a:rPr sz="1300" spc="-4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through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15" dirty="0">
                <a:latin typeface="Trebuchet MS"/>
                <a:cs typeface="Trebuchet MS"/>
              </a:rPr>
              <a:t>organic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and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inorganic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growth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91678" y="2867405"/>
            <a:ext cx="3766185" cy="480059"/>
          </a:xfrm>
          <a:custGeom>
            <a:avLst/>
            <a:gdLst/>
            <a:ahLst/>
            <a:cxnLst/>
            <a:rect l="l" t="t" r="r" b="b"/>
            <a:pathLst>
              <a:path w="3766184" h="480060">
                <a:moveTo>
                  <a:pt x="0" y="480060"/>
                </a:moveTo>
                <a:lnTo>
                  <a:pt x="3765804" y="480060"/>
                </a:lnTo>
                <a:lnTo>
                  <a:pt x="3765804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27263" y="2915234"/>
            <a:ext cx="33070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Creation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focused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business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groups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generate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rebuchet MS"/>
                <a:cs typeface="Trebuchet MS"/>
              </a:rPr>
              <a:t>synergies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explore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business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alliances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91678" y="3498341"/>
            <a:ext cx="3766185" cy="480059"/>
          </a:xfrm>
          <a:custGeom>
            <a:avLst/>
            <a:gdLst/>
            <a:ahLst/>
            <a:cxnLst/>
            <a:rect l="l" t="t" r="r" b="b"/>
            <a:pathLst>
              <a:path w="3766184" h="480060">
                <a:moveTo>
                  <a:pt x="0" y="480060"/>
                </a:moveTo>
                <a:lnTo>
                  <a:pt x="3765804" y="480060"/>
                </a:lnTo>
                <a:lnTo>
                  <a:pt x="3765804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27263" y="3496741"/>
            <a:ext cx="293941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90"/>
              </a:spcBef>
            </a:pPr>
            <a:r>
              <a:rPr sz="1300" spc="15" dirty="0">
                <a:latin typeface="Trebuchet MS"/>
                <a:cs typeface="Trebuchet MS"/>
              </a:rPr>
              <a:t>Optimization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of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leveraging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capacity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spc="5" dirty="0">
                <a:latin typeface="Trebuchet MS"/>
                <a:cs typeface="Trebuchet MS"/>
              </a:rPr>
              <a:t>to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create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value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91678" y="4129278"/>
            <a:ext cx="3766185" cy="384175"/>
          </a:xfrm>
          <a:custGeom>
            <a:avLst/>
            <a:gdLst/>
            <a:ahLst/>
            <a:cxnLst/>
            <a:rect l="l" t="t" r="r" b="b"/>
            <a:pathLst>
              <a:path w="3766184" h="384175">
                <a:moveTo>
                  <a:pt x="0" y="384048"/>
                </a:moveTo>
                <a:lnTo>
                  <a:pt x="3765804" y="384048"/>
                </a:lnTo>
                <a:lnTo>
                  <a:pt x="3765804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27263" y="4212463"/>
            <a:ext cx="227393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5" dirty="0">
                <a:latin typeface="Trebuchet MS"/>
                <a:cs typeface="Trebuchet MS"/>
              </a:rPr>
              <a:t>Penetration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into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20" dirty="0">
                <a:latin typeface="Trebuchet MS"/>
                <a:cs typeface="Trebuchet MS"/>
              </a:rPr>
              <a:t>new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markets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91678" y="4664202"/>
            <a:ext cx="3766185" cy="384175"/>
          </a:xfrm>
          <a:custGeom>
            <a:avLst/>
            <a:gdLst/>
            <a:ahLst/>
            <a:cxnLst/>
            <a:rect l="l" t="t" r="r" b="b"/>
            <a:pathLst>
              <a:path w="3766184" h="384175">
                <a:moveTo>
                  <a:pt x="0" y="384048"/>
                </a:moveTo>
                <a:lnTo>
                  <a:pt x="3765804" y="384048"/>
                </a:lnTo>
                <a:lnTo>
                  <a:pt x="3765804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27263" y="4747640"/>
            <a:ext cx="16484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5" dirty="0">
                <a:latin typeface="Trebuchet MS"/>
                <a:cs typeface="Trebuchet MS"/>
              </a:rPr>
              <a:t>Product</a:t>
            </a:r>
            <a:r>
              <a:rPr sz="1300" spc="-7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development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91678" y="5199126"/>
            <a:ext cx="3766185" cy="384175"/>
          </a:xfrm>
          <a:custGeom>
            <a:avLst/>
            <a:gdLst/>
            <a:ahLst/>
            <a:cxnLst/>
            <a:rect l="l" t="t" r="r" b="b"/>
            <a:pathLst>
              <a:path w="3766184" h="384175">
                <a:moveTo>
                  <a:pt x="0" y="384048"/>
                </a:moveTo>
                <a:lnTo>
                  <a:pt x="3765804" y="384048"/>
                </a:lnTo>
                <a:lnTo>
                  <a:pt x="3765804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327263" y="5282564"/>
            <a:ext cx="96837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0" dirty="0">
                <a:latin typeface="Trebuchet MS"/>
                <a:cs typeface="Trebuchet MS"/>
              </a:rPr>
              <a:t>E-commerce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91678" y="5734050"/>
            <a:ext cx="3766185" cy="384175"/>
          </a:xfrm>
          <a:custGeom>
            <a:avLst/>
            <a:gdLst/>
            <a:ahLst/>
            <a:cxnLst/>
            <a:rect l="l" t="t" r="r" b="b"/>
            <a:pathLst>
              <a:path w="3766184" h="384175">
                <a:moveTo>
                  <a:pt x="0" y="384048"/>
                </a:moveTo>
                <a:lnTo>
                  <a:pt x="3765804" y="384048"/>
                </a:lnTo>
                <a:lnTo>
                  <a:pt x="3765804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327263" y="5817514"/>
            <a:ext cx="11176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Trebuchet MS"/>
                <a:cs typeface="Trebuchet MS"/>
              </a:rPr>
              <a:t>Brand</a:t>
            </a:r>
            <a:r>
              <a:rPr sz="1300" spc="-6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building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20228" y="5106923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7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5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7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85886" y="5174741"/>
            <a:ext cx="1549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215" dirty="0">
                <a:solidFill>
                  <a:srgbClr val="FFFFFF"/>
                </a:solidFill>
                <a:latin typeface="Arial"/>
                <a:cs typeface="Arial"/>
              </a:rPr>
              <a:t>🗸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20228" y="455675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7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5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7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985886" y="4624196"/>
            <a:ext cx="1549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215" dirty="0">
                <a:solidFill>
                  <a:srgbClr val="FFFFFF"/>
                </a:solidFill>
                <a:latin typeface="Arial"/>
                <a:cs typeface="Arial"/>
              </a:rPr>
              <a:t>🗸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20228" y="4000500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85886" y="4068317"/>
            <a:ext cx="1549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215" dirty="0">
                <a:solidFill>
                  <a:srgbClr val="FFFFFF"/>
                </a:solidFill>
                <a:latin typeface="Arial"/>
                <a:cs typeface="Arial"/>
              </a:rPr>
              <a:t>🗸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20228" y="338327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85886" y="3451605"/>
            <a:ext cx="1549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215" dirty="0">
                <a:solidFill>
                  <a:srgbClr val="FFFFFF"/>
                </a:solidFill>
                <a:latin typeface="Arial"/>
                <a:cs typeface="Arial"/>
              </a:rPr>
              <a:t>🗸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20228" y="277672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985886" y="2844800"/>
            <a:ext cx="1549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215" dirty="0">
                <a:solidFill>
                  <a:srgbClr val="FFFFFF"/>
                </a:solidFill>
                <a:latin typeface="Arial"/>
                <a:cs typeface="Arial"/>
              </a:rPr>
              <a:t>🗸</a:t>
            </a:r>
            <a:endParaRPr sz="13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920228" y="2119883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7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7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985886" y="2187320"/>
            <a:ext cx="1549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215" dirty="0">
                <a:solidFill>
                  <a:srgbClr val="FFFFFF"/>
                </a:solidFill>
                <a:latin typeface="Arial"/>
                <a:cs typeface="Arial"/>
              </a:rPr>
              <a:t>🗸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920228" y="563727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511" y="7342"/>
                </a:lnTo>
                <a:lnTo>
                  <a:pt x="58978" y="27786"/>
                </a:lnTo>
                <a:lnTo>
                  <a:pt x="27797" y="58962"/>
                </a:lnTo>
                <a:lnTo>
                  <a:pt x="7345" y="98496"/>
                </a:lnTo>
                <a:lnTo>
                  <a:pt x="0" y="144018"/>
                </a:lnTo>
                <a:lnTo>
                  <a:pt x="7345" y="189539"/>
                </a:lnTo>
                <a:lnTo>
                  <a:pt x="27797" y="229073"/>
                </a:lnTo>
                <a:lnTo>
                  <a:pt x="58978" y="260249"/>
                </a:lnTo>
                <a:lnTo>
                  <a:pt x="98511" y="280693"/>
                </a:lnTo>
                <a:lnTo>
                  <a:pt x="144018" y="288036"/>
                </a:lnTo>
                <a:lnTo>
                  <a:pt x="189524" y="280693"/>
                </a:lnTo>
                <a:lnTo>
                  <a:pt x="229057" y="260249"/>
                </a:lnTo>
                <a:lnTo>
                  <a:pt x="260238" y="229073"/>
                </a:lnTo>
                <a:lnTo>
                  <a:pt x="280690" y="189539"/>
                </a:lnTo>
                <a:lnTo>
                  <a:pt x="288036" y="144018"/>
                </a:lnTo>
                <a:lnTo>
                  <a:pt x="280690" y="98496"/>
                </a:lnTo>
                <a:lnTo>
                  <a:pt x="260238" y="58962"/>
                </a:lnTo>
                <a:lnTo>
                  <a:pt x="229057" y="27786"/>
                </a:lnTo>
                <a:lnTo>
                  <a:pt x="189524" y="7342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85886" y="5705652"/>
            <a:ext cx="1549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215" dirty="0">
                <a:solidFill>
                  <a:srgbClr val="FFFFFF"/>
                </a:solidFill>
                <a:latin typeface="Arial"/>
                <a:cs typeface="Arial"/>
              </a:rPr>
              <a:t>🗸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20228" y="15605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985886" y="1627758"/>
            <a:ext cx="1549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-215" dirty="0">
                <a:solidFill>
                  <a:srgbClr val="FFFFFF"/>
                </a:solidFill>
                <a:latin typeface="Arial"/>
                <a:cs typeface="Arial"/>
              </a:rPr>
              <a:t>🗸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7200" y="1083563"/>
            <a:ext cx="7009130" cy="323215"/>
          </a:xfrm>
          <a:custGeom>
            <a:avLst/>
            <a:gdLst/>
            <a:ahLst/>
            <a:cxnLst/>
            <a:rect l="l" t="t" r="r" b="b"/>
            <a:pathLst>
              <a:path w="7009130" h="323215">
                <a:moveTo>
                  <a:pt x="6955028" y="0"/>
                </a:moveTo>
                <a:lnTo>
                  <a:pt x="53848" y="0"/>
                </a:lnTo>
                <a:lnTo>
                  <a:pt x="32886" y="4234"/>
                </a:lnTo>
                <a:lnTo>
                  <a:pt x="15770" y="15779"/>
                </a:lnTo>
                <a:lnTo>
                  <a:pt x="4231" y="32896"/>
                </a:lnTo>
                <a:lnTo>
                  <a:pt x="0" y="53848"/>
                </a:lnTo>
                <a:lnTo>
                  <a:pt x="0" y="269239"/>
                </a:lnTo>
                <a:lnTo>
                  <a:pt x="4231" y="290191"/>
                </a:lnTo>
                <a:lnTo>
                  <a:pt x="15770" y="307308"/>
                </a:lnTo>
                <a:lnTo>
                  <a:pt x="32886" y="318853"/>
                </a:lnTo>
                <a:lnTo>
                  <a:pt x="53848" y="323088"/>
                </a:lnTo>
                <a:lnTo>
                  <a:pt x="6955028" y="323088"/>
                </a:lnTo>
                <a:lnTo>
                  <a:pt x="6975979" y="318853"/>
                </a:lnTo>
                <a:lnTo>
                  <a:pt x="6993096" y="307308"/>
                </a:lnTo>
                <a:lnTo>
                  <a:pt x="7004641" y="290191"/>
                </a:lnTo>
                <a:lnTo>
                  <a:pt x="7008876" y="269239"/>
                </a:lnTo>
                <a:lnTo>
                  <a:pt x="7008876" y="53848"/>
                </a:lnTo>
                <a:lnTo>
                  <a:pt x="7004641" y="32896"/>
                </a:lnTo>
                <a:lnTo>
                  <a:pt x="6993096" y="15779"/>
                </a:lnTo>
                <a:lnTo>
                  <a:pt x="6975979" y="4234"/>
                </a:lnTo>
                <a:lnTo>
                  <a:pt x="6955028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84377" y="1082421"/>
            <a:ext cx="58051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882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r>
              <a:rPr sz="1600" b="1" spc="-5" dirty="0">
                <a:solidFill>
                  <a:srgbClr val="FFFFFF"/>
                </a:solidFill>
                <a:latin typeface="Trebuchet MS"/>
                <a:cs typeface="Trebuchet MS"/>
              </a:rPr>
              <a:t> 2025</a:t>
            </a:r>
            <a:r>
              <a:rPr sz="16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600" b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BHAGs</a:t>
            </a:r>
            <a:r>
              <a:rPr sz="160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(BIG,</a:t>
            </a:r>
            <a:r>
              <a:rPr sz="1600" b="1" i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i="1" spc="-80" dirty="0">
                <a:solidFill>
                  <a:srgbClr val="FFFFFF"/>
                </a:solidFill>
                <a:latin typeface="Trebuchet MS"/>
                <a:cs typeface="Trebuchet MS"/>
              </a:rPr>
              <a:t>HAIRY,</a:t>
            </a:r>
            <a:r>
              <a:rPr sz="1600" b="1" i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i="1" spc="-5" dirty="0">
                <a:solidFill>
                  <a:srgbClr val="FFFFFF"/>
                </a:solidFill>
                <a:latin typeface="Trebuchet MS"/>
                <a:cs typeface="Trebuchet MS"/>
              </a:rPr>
              <a:t>AUDACIOUS</a:t>
            </a:r>
            <a:r>
              <a:rPr sz="1600" b="1" i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GOALS)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3418840" algn="l"/>
              </a:tabLst>
            </a:pPr>
            <a:r>
              <a:rPr sz="1600" b="1" spc="-10" dirty="0">
                <a:latin typeface="Trebuchet MS"/>
                <a:cs typeface="Trebuchet MS"/>
              </a:rPr>
              <a:t>OBJECTIVES	</a:t>
            </a:r>
            <a:r>
              <a:rPr sz="1600" b="1" spc="-20" dirty="0">
                <a:latin typeface="Trebuchet MS"/>
                <a:cs typeface="Trebuchet MS"/>
              </a:rPr>
              <a:t>IMPERATIVES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42158" y="2235758"/>
            <a:ext cx="4586605" cy="507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300" b="1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Grow</a:t>
            </a:r>
            <a:r>
              <a:rPr sz="130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core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business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300" spc="10" dirty="0">
                <a:latin typeface="Trebuchet MS"/>
                <a:cs typeface="Trebuchet MS"/>
              </a:rPr>
              <a:t>Capitalize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on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recent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growing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retail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trends</a:t>
            </a:r>
            <a:r>
              <a:rPr sz="1300" spc="-4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-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Online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20" dirty="0">
                <a:latin typeface="Trebuchet MS"/>
                <a:cs typeface="Trebuchet MS"/>
              </a:rPr>
              <a:t>&amp;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Offline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38391" y="2717038"/>
            <a:ext cx="506666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15900" algn="l"/>
                <a:tab pos="5053330" algn="l"/>
              </a:tabLst>
            </a:pPr>
            <a:r>
              <a:rPr sz="1300" u="heavy" spc="5" dirty="0">
                <a:uFill>
                  <a:solidFill>
                    <a:srgbClr val="767070"/>
                  </a:solidFill>
                </a:uFill>
                <a:latin typeface="Trebuchet MS"/>
                <a:cs typeface="Trebuchet MS"/>
              </a:rPr>
              <a:t> 	</a:t>
            </a:r>
            <a:r>
              <a:rPr sz="1300" u="heavy" spc="15" dirty="0">
                <a:uFill>
                  <a:solidFill>
                    <a:srgbClr val="767070"/>
                  </a:solidFill>
                </a:uFill>
                <a:latin typeface="Trebuchet MS"/>
                <a:cs typeface="Trebuchet MS"/>
              </a:rPr>
              <a:t>Brands	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286761" y="5525261"/>
            <a:ext cx="5184775" cy="579120"/>
          </a:xfrm>
          <a:custGeom>
            <a:avLst/>
            <a:gdLst/>
            <a:ahLst/>
            <a:cxnLst/>
            <a:rect l="l" t="t" r="r" b="b"/>
            <a:pathLst>
              <a:path w="5184775" h="579120">
                <a:moveTo>
                  <a:pt x="0" y="96519"/>
                </a:moveTo>
                <a:lnTo>
                  <a:pt x="7580" y="58935"/>
                </a:lnTo>
                <a:lnTo>
                  <a:pt x="28257" y="28257"/>
                </a:lnTo>
                <a:lnTo>
                  <a:pt x="58935" y="7580"/>
                </a:lnTo>
                <a:lnTo>
                  <a:pt x="96519" y="0"/>
                </a:lnTo>
                <a:lnTo>
                  <a:pt x="5088128" y="0"/>
                </a:lnTo>
                <a:lnTo>
                  <a:pt x="5125712" y="7580"/>
                </a:lnTo>
                <a:lnTo>
                  <a:pt x="5156390" y="28257"/>
                </a:lnTo>
                <a:lnTo>
                  <a:pt x="5177067" y="58935"/>
                </a:lnTo>
                <a:lnTo>
                  <a:pt x="5184647" y="96519"/>
                </a:lnTo>
                <a:lnTo>
                  <a:pt x="5184647" y="482600"/>
                </a:lnTo>
                <a:lnTo>
                  <a:pt x="5177067" y="520167"/>
                </a:lnTo>
                <a:lnTo>
                  <a:pt x="5156390" y="550848"/>
                </a:lnTo>
                <a:lnTo>
                  <a:pt x="5125712" y="571534"/>
                </a:lnTo>
                <a:lnTo>
                  <a:pt x="5088128" y="579119"/>
                </a:lnTo>
                <a:lnTo>
                  <a:pt x="96519" y="579119"/>
                </a:lnTo>
                <a:lnTo>
                  <a:pt x="58935" y="571534"/>
                </a:lnTo>
                <a:lnTo>
                  <a:pt x="28257" y="550848"/>
                </a:lnTo>
                <a:lnTo>
                  <a:pt x="7580" y="520167"/>
                </a:lnTo>
                <a:lnTo>
                  <a:pt x="0" y="482600"/>
                </a:lnTo>
                <a:lnTo>
                  <a:pt x="0" y="96519"/>
                </a:lnTo>
                <a:close/>
              </a:path>
            </a:pathLst>
          </a:custGeom>
          <a:ln w="25400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541270" y="5537090"/>
            <a:ext cx="2407285" cy="5080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30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Digital</a:t>
            </a:r>
            <a:r>
              <a:rPr sz="1300" b="1" u="heavy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&amp;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industry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4.0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300" spc="-45" dirty="0">
                <a:latin typeface="Trebuchet MS"/>
                <a:cs typeface="Trebuchet MS"/>
              </a:rPr>
              <a:t>IOT,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Blockchain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20" dirty="0">
                <a:latin typeface="Trebuchet MS"/>
                <a:cs typeface="Trebuchet MS"/>
              </a:rPr>
              <a:t>&amp;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Digitalization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282189" y="3397758"/>
            <a:ext cx="5184775" cy="579120"/>
          </a:xfrm>
          <a:custGeom>
            <a:avLst/>
            <a:gdLst/>
            <a:ahLst/>
            <a:cxnLst/>
            <a:rect l="l" t="t" r="r" b="b"/>
            <a:pathLst>
              <a:path w="5184775" h="579120">
                <a:moveTo>
                  <a:pt x="0" y="96519"/>
                </a:moveTo>
                <a:lnTo>
                  <a:pt x="7580" y="58935"/>
                </a:lnTo>
                <a:lnTo>
                  <a:pt x="28257" y="28257"/>
                </a:lnTo>
                <a:lnTo>
                  <a:pt x="58935" y="7580"/>
                </a:lnTo>
                <a:lnTo>
                  <a:pt x="96520" y="0"/>
                </a:lnTo>
                <a:lnTo>
                  <a:pt x="5088128" y="0"/>
                </a:lnTo>
                <a:lnTo>
                  <a:pt x="5125712" y="7580"/>
                </a:lnTo>
                <a:lnTo>
                  <a:pt x="5156390" y="28257"/>
                </a:lnTo>
                <a:lnTo>
                  <a:pt x="5177067" y="58935"/>
                </a:lnTo>
                <a:lnTo>
                  <a:pt x="5184648" y="96519"/>
                </a:lnTo>
                <a:lnTo>
                  <a:pt x="5184648" y="482599"/>
                </a:lnTo>
                <a:lnTo>
                  <a:pt x="5177067" y="520184"/>
                </a:lnTo>
                <a:lnTo>
                  <a:pt x="5156390" y="550862"/>
                </a:lnTo>
                <a:lnTo>
                  <a:pt x="5125712" y="571539"/>
                </a:lnTo>
                <a:lnTo>
                  <a:pt x="5088128" y="579119"/>
                </a:lnTo>
                <a:lnTo>
                  <a:pt x="96520" y="579119"/>
                </a:lnTo>
                <a:lnTo>
                  <a:pt x="58935" y="571539"/>
                </a:lnTo>
                <a:lnTo>
                  <a:pt x="28257" y="550862"/>
                </a:lnTo>
                <a:lnTo>
                  <a:pt x="7580" y="520184"/>
                </a:lnTo>
                <a:lnTo>
                  <a:pt x="0" y="482599"/>
                </a:lnTo>
                <a:lnTo>
                  <a:pt x="0" y="96519"/>
                </a:lnTo>
                <a:close/>
              </a:path>
            </a:pathLst>
          </a:custGeom>
          <a:ln w="25400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537586" y="3409942"/>
            <a:ext cx="3644900" cy="5080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300" b="1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Develop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robust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processes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&amp;</a:t>
            </a:r>
            <a:r>
              <a:rPr sz="130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organisation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300" spc="15" dirty="0">
                <a:latin typeface="Trebuchet MS"/>
                <a:cs typeface="Trebuchet MS"/>
              </a:rPr>
              <a:t>Boost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efficiency,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simplify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20" dirty="0">
                <a:latin typeface="Trebuchet MS"/>
                <a:cs typeface="Trebuchet MS"/>
              </a:rPr>
              <a:t>&amp;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automate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processes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42158" y="4399584"/>
            <a:ext cx="4646930" cy="507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300" b="1" u="heavy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Build</a:t>
            </a:r>
            <a:r>
              <a:rPr sz="1300" b="1" u="heavy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new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businesses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300" spc="-5" dirty="0">
                <a:latin typeface="Trebuchet MS"/>
                <a:cs typeface="Trebuchet MS"/>
              </a:rPr>
              <a:t>Diversify,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build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and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grow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new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businesses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through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organic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and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37909" y="4880864"/>
            <a:ext cx="507365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16535" algn="l"/>
                <a:tab pos="5060315" algn="l"/>
              </a:tabLst>
            </a:pPr>
            <a:r>
              <a:rPr sz="1300" u="heavy" spc="5" dirty="0">
                <a:uFill>
                  <a:solidFill>
                    <a:srgbClr val="767070"/>
                  </a:solidFill>
                </a:uFill>
                <a:latin typeface="Trebuchet MS"/>
                <a:cs typeface="Trebuchet MS"/>
              </a:rPr>
              <a:t> 	</a:t>
            </a:r>
            <a:r>
              <a:rPr sz="1300" u="heavy" spc="15" dirty="0">
                <a:uFill>
                  <a:solidFill>
                    <a:srgbClr val="767070"/>
                  </a:solidFill>
                </a:uFill>
                <a:latin typeface="Trebuchet MS"/>
                <a:cs typeface="Trebuchet MS"/>
              </a:rPr>
              <a:t>inorganic</a:t>
            </a:r>
            <a:r>
              <a:rPr sz="1300" u="heavy" spc="-65" dirty="0">
                <a:uFill>
                  <a:solidFill>
                    <a:srgbClr val="767070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u="heavy" spc="15" dirty="0">
                <a:uFill>
                  <a:solidFill>
                    <a:srgbClr val="767070"/>
                  </a:solidFill>
                </a:uFill>
                <a:latin typeface="Trebuchet MS"/>
                <a:cs typeface="Trebuchet MS"/>
              </a:rPr>
              <a:t>growth	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1291" y="2304288"/>
            <a:ext cx="1632585" cy="1221105"/>
          </a:xfrm>
          <a:prstGeom prst="rect">
            <a:avLst/>
          </a:prstGeom>
          <a:solidFill>
            <a:srgbClr val="FFC800"/>
          </a:solidFill>
        </p:spPr>
        <p:txBody>
          <a:bodyPr vert="horz" wrap="square" lIns="0" tIns="41275" rIns="0" bIns="0" rtlCol="0">
            <a:spAutoFit/>
          </a:bodyPr>
          <a:lstStyle/>
          <a:p>
            <a:pPr marL="90805" marR="361950">
              <a:lnSpc>
                <a:spcPct val="102299"/>
              </a:lnSpc>
              <a:spcBef>
                <a:spcPts val="325"/>
              </a:spcBef>
            </a:pPr>
            <a:r>
              <a:rPr sz="1300" b="1" spc="15" dirty="0">
                <a:latin typeface="Trebuchet MS"/>
                <a:cs typeface="Trebuchet MS"/>
              </a:rPr>
              <a:t>Grow </a:t>
            </a:r>
            <a:r>
              <a:rPr sz="1300" b="1" spc="10" dirty="0">
                <a:latin typeface="Trebuchet MS"/>
                <a:cs typeface="Trebuchet MS"/>
              </a:rPr>
              <a:t>to </a:t>
            </a:r>
            <a:r>
              <a:rPr sz="1300" b="1" spc="15" dirty="0">
                <a:latin typeface="Trebuchet MS"/>
                <a:cs typeface="Trebuchet MS"/>
              </a:rPr>
              <a:t>Rs </a:t>
            </a:r>
            <a:r>
              <a:rPr sz="1300" b="1" spc="20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250,000</a:t>
            </a:r>
            <a:r>
              <a:rPr sz="1300" b="1" spc="-70" dirty="0">
                <a:latin typeface="Trebuchet MS"/>
                <a:cs typeface="Trebuchet MS"/>
              </a:rPr>
              <a:t> </a:t>
            </a:r>
            <a:r>
              <a:rPr sz="1300" b="1" spc="20" dirty="0">
                <a:latin typeface="Trebuchet MS"/>
                <a:cs typeface="Trebuchet MS"/>
              </a:rPr>
              <a:t>Mn</a:t>
            </a:r>
            <a:r>
              <a:rPr sz="1300" b="1" spc="-30" dirty="0">
                <a:latin typeface="Trebuchet MS"/>
                <a:cs typeface="Trebuchet MS"/>
              </a:rPr>
              <a:t> </a:t>
            </a:r>
            <a:r>
              <a:rPr sz="1300" b="1" spc="20" dirty="0">
                <a:latin typeface="Trebuchet MS"/>
                <a:cs typeface="Trebuchet MS"/>
              </a:rPr>
              <a:t>by</a:t>
            </a:r>
            <a:endParaRPr sz="13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35"/>
              </a:spcBef>
            </a:pPr>
            <a:r>
              <a:rPr sz="1300" b="1" spc="15" dirty="0">
                <a:latin typeface="Trebuchet MS"/>
                <a:cs typeface="Trebuchet MS"/>
              </a:rPr>
              <a:t>2025</a:t>
            </a:r>
            <a:r>
              <a:rPr sz="1300" b="1" spc="-45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with</a:t>
            </a:r>
            <a:r>
              <a:rPr sz="1300" b="1" spc="-25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12%</a:t>
            </a:r>
            <a:endParaRPr sz="1300">
              <a:latin typeface="Trebuchet MS"/>
              <a:cs typeface="Trebuchet MS"/>
            </a:endParaRPr>
          </a:p>
          <a:p>
            <a:pPr marL="90805" marR="260985">
              <a:lnSpc>
                <a:spcPct val="102299"/>
              </a:lnSpc>
              <a:spcBef>
                <a:spcPts val="15"/>
              </a:spcBef>
            </a:pPr>
            <a:r>
              <a:rPr sz="1300" b="1" spc="15" dirty="0">
                <a:latin typeface="Trebuchet MS"/>
                <a:cs typeface="Trebuchet MS"/>
              </a:rPr>
              <a:t>bottom</a:t>
            </a:r>
            <a:r>
              <a:rPr sz="1300" b="1" spc="-45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line</a:t>
            </a:r>
            <a:r>
              <a:rPr sz="1300" b="1" spc="-30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as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a </a:t>
            </a:r>
            <a:r>
              <a:rPr sz="1300" b="1" spc="-380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business</a:t>
            </a:r>
            <a:r>
              <a:rPr sz="1300" b="1" spc="-30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group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1291" y="3863340"/>
            <a:ext cx="1632585" cy="605155"/>
          </a:xfrm>
          <a:prstGeom prst="rect">
            <a:avLst/>
          </a:prstGeom>
          <a:solidFill>
            <a:srgbClr val="FFC8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5"/>
              </a:spcBef>
            </a:pPr>
            <a:r>
              <a:rPr sz="1300" b="1" spc="15" dirty="0">
                <a:latin typeface="Trebuchet MS"/>
                <a:cs typeface="Trebuchet MS"/>
              </a:rPr>
              <a:t>Making</a:t>
            </a:r>
            <a:r>
              <a:rPr sz="1300" b="1" spc="-45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Trident</a:t>
            </a:r>
            <a:r>
              <a:rPr sz="1300" b="1" spc="-25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a</a:t>
            </a:r>
            <a:endParaRPr sz="13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40"/>
              </a:spcBef>
            </a:pPr>
            <a:r>
              <a:rPr sz="1300" b="1" spc="10" dirty="0">
                <a:latin typeface="Trebuchet MS"/>
                <a:cs typeface="Trebuchet MS"/>
              </a:rPr>
              <a:t>National</a:t>
            </a:r>
            <a:r>
              <a:rPr sz="1300" b="1" spc="-20" dirty="0">
                <a:latin typeface="Trebuchet MS"/>
                <a:cs typeface="Trebuchet MS"/>
              </a:rPr>
              <a:t> </a:t>
            </a:r>
            <a:r>
              <a:rPr sz="1300" b="1" spc="5" dirty="0">
                <a:latin typeface="Trebuchet MS"/>
                <a:cs typeface="Trebuchet MS"/>
              </a:rPr>
              <a:t>Brand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148" y="4817364"/>
            <a:ext cx="1632585" cy="913130"/>
          </a:xfrm>
          <a:prstGeom prst="rect">
            <a:avLst/>
          </a:prstGeom>
          <a:solidFill>
            <a:srgbClr val="FFC8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1440" marR="212090">
              <a:lnSpc>
                <a:spcPct val="102299"/>
              </a:lnSpc>
              <a:spcBef>
                <a:spcPts val="330"/>
              </a:spcBef>
            </a:pPr>
            <a:r>
              <a:rPr sz="1300" b="1" spc="5" dirty="0">
                <a:latin typeface="Trebuchet MS"/>
                <a:cs typeface="Trebuchet MS"/>
              </a:rPr>
              <a:t>Digital </a:t>
            </a:r>
            <a:r>
              <a:rPr sz="1300" b="1" spc="-5" dirty="0">
                <a:latin typeface="Trebuchet MS"/>
                <a:cs typeface="Trebuchet MS"/>
              </a:rPr>
              <a:t>Trident- 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Manoeuvring </a:t>
            </a:r>
            <a:r>
              <a:rPr sz="1300" b="1" spc="20" dirty="0">
                <a:latin typeface="Trebuchet MS"/>
                <a:cs typeface="Trebuchet MS"/>
              </a:rPr>
              <a:t> </a:t>
            </a:r>
            <a:r>
              <a:rPr sz="1300" b="1" spc="10" dirty="0">
                <a:latin typeface="Trebuchet MS"/>
                <a:cs typeface="Trebuchet MS"/>
              </a:rPr>
              <a:t>through</a:t>
            </a:r>
            <a:r>
              <a:rPr sz="1300" b="1" spc="-30" dirty="0">
                <a:latin typeface="Trebuchet MS"/>
                <a:cs typeface="Trebuchet MS"/>
              </a:rPr>
              <a:t> </a:t>
            </a:r>
            <a:r>
              <a:rPr sz="1300" b="1" spc="10" dirty="0">
                <a:latin typeface="Trebuchet MS"/>
                <a:cs typeface="Trebuchet MS"/>
              </a:rPr>
              <a:t>Industry</a:t>
            </a:r>
            <a:endParaRPr sz="13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  <a:spcBef>
                <a:spcPts val="50"/>
              </a:spcBef>
            </a:pPr>
            <a:r>
              <a:rPr sz="1300" b="1" spc="15" dirty="0">
                <a:latin typeface="Trebuchet MS"/>
                <a:cs typeface="Trebuchet MS"/>
              </a:rPr>
              <a:t>4.0</a:t>
            </a:r>
            <a:r>
              <a:rPr sz="1300" b="1" spc="-55" dirty="0">
                <a:latin typeface="Trebuchet MS"/>
                <a:cs typeface="Trebuchet MS"/>
              </a:rPr>
              <a:t> </a:t>
            </a:r>
            <a:r>
              <a:rPr sz="1300" b="1" spc="15" dirty="0">
                <a:latin typeface="Trebuchet MS"/>
                <a:cs typeface="Trebuchet MS"/>
              </a:rPr>
              <a:t>Journey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334005" y="1940814"/>
            <a:ext cx="5088890" cy="0"/>
          </a:xfrm>
          <a:custGeom>
            <a:avLst/>
            <a:gdLst/>
            <a:ahLst/>
            <a:cxnLst/>
            <a:rect l="l" t="t" r="r" b="b"/>
            <a:pathLst>
              <a:path w="5088890">
                <a:moveTo>
                  <a:pt x="0" y="0"/>
                </a:moveTo>
                <a:lnTo>
                  <a:pt x="5088509" y="0"/>
                </a:lnTo>
              </a:path>
            </a:pathLst>
          </a:custGeom>
          <a:ln w="19050">
            <a:solidFill>
              <a:srgbClr val="FFC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7962" y="1933194"/>
            <a:ext cx="1632585" cy="11430"/>
          </a:xfrm>
          <a:custGeom>
            <a:avLst/>
            <a:gdLst/>
            <a:ahLst/>
            <a:cxnLst/>
            <a:rect l="l" t="t" r="r" b="b"/>
            <a:pathLst>
              <a:path w="1632585" h="11430">
                <a:moveTo>
                  <a:pt x="0" y="11175"/>
                </a:moveTo>
                <a:lnTo>
                  <a:pt x="1632204" y="0"/>
                </a:lnTo>
              </a:path>
            </a:pathLst>
          </a:custGeom>
          <a:ln w="19050">
            <a:solidFill>
              <a:srgbClr val="FFC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71700" y="219151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7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7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251710" y="2210816"/>
            <a:ext cx="13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157983" y="338327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6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8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237358" y="3403219"/>
            <a:ext cx="13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189988" y="438759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7"/>
                </a:lnTo>
                <a:lnTo>
                  <a:pt x="7345" y="189524"/>
                </a:lnTo>
                <a:lnTo>
                  <a:pt x="27797" y="229057"/>
                </a:lnTo>
                <a:lnTo>
                  <a:pt x="58978" y="260238"/>
                </a:lnTo>
                <a:lnTo>
                  <a:pt x="98511" y="280690"/>
                </a:lnTo>
                <a:lnTo>
                  <a:pt x="144018" y="288035"/>
                </a:lnTo>
                <a:lnTo>
                  <a:pt x="189524" y="280690"/>
                </a:lnTo>
                <a:lnTo>
                  <a:pt x="229057" y="260238"/>
                </a:lnTo>
                <a:lnTo>
                  <a:pt x="260238" y="229057"/>
                </a:lnTo>
                <a:lnTo>
                  <a:pt x="280690" y="189524"/>
                </a:lnTo>
                <a:lnTo>
                  <a:pt x="288036" y="144017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268473" y="4407153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174748" y="545134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7"/>
                </a:lnTo>
                <a:lnTo>
                  <a:pt x="7345" y="189539"/>
                </a:lnTo>
                <a:lnTo>
                  <a:pt x="27797" y="229073"/>
                </a:lnTo>
                <a:lnTo>
                  <a:pt x="58978" y="260249"/>
                </a:lnTo>
                <a:lnTo>
                  <a:pt x="98511" y="280693"/>
                </a:lnTo>
                <a:lnTo>
                  <a:pt x="144018" y="288035"/>
                </a:lnTo>
                <a:lnTo>
                  <a:pt x="189524" y="280693"/>
                </a:lnTo>
                <a:lnTo>
                  <a:pt x="229057" y="260249"/>
                </a:lnTo>
                <a:lnTo>
                  <a:pt x="260238" y="229073"/>
                </a:lnTo>
                <a:lnTo>
                  <a:pt x="280690" y="189539"/>
                </a:lnTo>
                <a:lnTo>
                  <a:pt x="288035" y="144017"/>
                </a:lnTo>
                <a:lnTo>
                  <a:pt x="280690" y="98511"/>
                </a:lnTo>
                <a:lnTo>
                  <a:pt x="260238" y="58978"/>
                </a:lnTo>
                <a:lnTo>
                  <a:pt x="229057" y="27797"/>
                </a:lnTo>
                <a:lnTo>
                  <a:pt x="189524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253742" y="5470956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0847" y="414530"/>
            <a:ext cx="1325880" cy="109855"/>
            <a:chOff x="10630847" y="414530"/>
            <a:chExt cx="1325880" cy="109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0847" y="414530"/>
              <a:ext cx="223420" cy="852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4459" y="438544"/>
              <a:ext cx="54878" cy="852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3240" y="414530"/>
              <a:ext cx="993298" cy="8598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143214" y="-45049"/>
            <a:ext cx="1976120" cy="302260"/>
            <a:chOff x="10143214" y="51204"/>
            <a:chExt cx="1976120" cy="302260"/>
          </a:xfrm>
        </p:grpSpPr>
        <p:sp>
          <p:nvSpPr>
            <p:cNvPr id="7" name="object 7"/>
            <p:cNvSpPr/>
            <p:nvPr/>
          </p:nvSpPr>
          <p:spPr>
            <a:xfrm>
              <a:off x="10382326" y="51204"/>
              <a:ext cx="1022350" cy="298450"/>
            </a:xfrm>
            <a:custGeom>
              <a:avLst/>
              <a:gdLst/>
              <a:ahLst/>
              <a:cxnLst/>
              <a:rect l="l" t="t" r="r" b="b"/>
              <a:pathLst>
                <a:path w="1022350" h="298450">
                  <a:moveTo>
                    <a:pt x="582481" y="151062"/>
                  </a:moveTo>
                  <a:lnTo>
                    <a:pt x="530738" y="151062"/>
                  </a:lnTo>
                  <a:lnTo>
                    <a:pt x="530739" y="296702"/>
                  </a:lnTo>
                  <a:lnTo>
                    <a:pt x="582481" y="296702"/>
                  </a:lnTo>
                  <a:lnTo>
                    <a:pt x="620896" y="283533"/>
                  </a:lnTo>
                  <a:lnTo>
                    <a:pt x="625846" y="277335"/>
                  </a:lnTo>
                  <a:lnTo>
                    <a:pt x="552690" y="277335"/>
                  </a:lnTo>
                  <a:lnTo>
                    <a:pt x="552690" y="171204"/>
                  </a:lnTo>
                  <a:lnTo>
                    <a:pt x="625981" y="171204"/>
                  </a:lnTo>
                  <a:lnTo>
                    <a:pt x="625171" y="169933"/>
                  </a:lnTo>
                  <a:lnTo>
                    <a:pt x="620896" y="165007"/>
                  </a:lnTo>
                  <a:lnTo>
                    <a:pt x="613129" y="158906"/>
                  </a:lnTo>
                  <a:lnTo>
                    <a:pt x="604040" y="154548"/>
                  </a:lnTo>
                  <a:lnTo>
                    <a:pt x="593775" y="151934"/>
                  </a:lnTo>
                  <a:lnTo>
                    <a:pt x="582481" y="151062"/>
                  </a:lnTo>
                  <a:close/>
                </a:path>
                <a:path w="1022350" h="298450">
                  <a:moveTo>
                    <a:pt x="625981" y="171204"/>
                  </a:moveTo>
                  <a:lnTo>
                    <a:pt x="580129" y="171204"/>
                  </a:lnTo>
                  <a:lnTo>
                    <a:pt x="587062" y="171456"/>
                  </a:lnTo>
                  <a:lnTo>
                    <a:pt x="593701" y="173146"/>
                  </a:lnTo>
                  <a:lnTo>
                    <a:pt x="611488" y="195994"/>
                  </a:lnTo>
                  <a:lnTo>
                    <a:pt x="612774" y="209918"/>
                  </a:lnTo>
                  <a:lnTo>
                    <a:pt x="613203" y="223882"/>
                  </a:lnTo>
                  <a:lnTo>
                    <a:pt x="612774" y="237847"/>
                  </a:lnTo>
                  <a:lnTo>
                    <a:pt x="611488" y="251771"/>
                  </a:lnTo>
                  <a:lnTo>
                    <a:pt x="580129" y="277335"/>
                  </a:lnTo>
                  <a:lnTo>
                    <a:pt x="625846" y="277335"/>
                  </a:lnTo>
                  <a:lnTo>
                    <a:pt x="635632" y="234147"/>
                  </a:lnTo>
                  <a:lnTo>
                    <a:pt x="635791" y="223108"/>
                  </a:lnTo>
                  <a:lnTo>
                    <a:pt x="635644" y="212093"/>
                  </a:lnTo>
                  <a:lnTo>
                    <a:pt x="628637" y="175368"/>
                  </a:lnTo>
                  <a:lnTo>
                    <a:pt x="625981" y="171204"/>
                  </a:lnTo>
                  <a:close/>
                </a:path>
                <a:path w="1022350" h="298450">
                  <a:moveTo>
                    <a:pt x="754956" y="151062"/>
                  </a:moveTo>
                  <a:lnTo>
                    <a:pt x="660878" y="151062"/>
                  </a:lnTo>
                  <a:lnTo>
                    <a:pt x="660879" y="296702"/>
                  </a:lnTo>
                  <a:lnTo>
                    <a:pt x="754956" y="296702"/>
                  </a:lnTo>
                  <a:lnTo>
                    <a:pt x="754956" y="277335"/>
                  </a:lnTo>
                  <a:lnTo>
                    <a:pt x="682830" y="277335"/>
                  </a:lnTo>
                  <a:lnTo>
                    <a:pt x="682830" y="233179"/>
                  </a:lnTo>
                  <a:lnTo>
                    <a:pt x="744764" y="233179"/>
                  </a:lnTo>
                  <a:lnTo>
                    <a:pt x="744764" y="213812"/>
                  </a:lnTo>
                  <a:lnTo>
                    <a:pt x="682830" y="213812"/>
                  </a:lnTo>
                  <a:lnTo>
                    <a:pt x="682830" y="171204"/>
                  </a:lnTo>
                  <a:lnTo>
                    <a:pt x="754956" y="171204"/>
                  </a:lnTo>
                  <a:lnTo>
                    <a:pt x="754956" y="151062"/>
                  </a:lnTo>
                  <a:close/>
                </a:path>
                <a:path w="1022350" h="298450">
                  <a:moveTo>
                    <a:pt x="831661" y="194445"/>
                  </a:moveTo>
                  <a:lnTo>
                    <a:pt x="804346" y="194445"/>
                  </a:lnTo>
                  <a:lnTo>
                    <a:pt x="827865" y="229305"/>
                  </a:lnTo>
                  <a:lnTo>
                    <a:pt x="872552" y="296702"/>
                  </a:lnTo>
                  <a:lnTo>
                    <a:pt x="893720" y="298252"/>
                  </a:lnTo>
                  <a:lnTo>
                    <a:pt x="893720" y="252546"/>
                  </a:lnTo>
                  <a:lnTo>
                    <a:pt x="870984" y="252546"/>
                  </a:lnTo>
                  <a:lnTo>
                    <a:pt x="844329" y="213812"/>
                  </a:lnTo>
                  <a:lnTo>
                    <a:pt x="831661" y="194445"/>
                  </a:lnTo>
                  <a:close/>
                </a:path>
                <a:path w="1022350" h="298450">
                  <a:moveTo>
                    <a:pt x="802778" y="150288"/>
                  </a:moveTo>
                  <a:lnTo>
                    <a:pt x="781611" y="150288"/>
                  </a:lnTo>
                  <a:lnTo>
                    <a:pt x="781611" y="297477"/>
                  </a:lnTo>
                  <a:lnTo>
                    <a:pt x="804346" y="297477"/>
                  </a:lnTo>
                  <a:lnTo>
                    <a:pt x="804346" y="194445"/>
                  </a:lnTo>
                  <a:lnTo>
                    <a:pt x="831661" y="194445"/>
                  </a:lnTo>
                  <a:lnTo>
                    <a:pt x="802778" y="150288"/>
                  </a:lnTo>
                  <a:close/>
                </a:path>
                <a:path w="1022350" h="298450">
                  <a:moveTo>
                    <a:pt x="893719" y="151837"/>
                  </a:moveTo>
                  <a:lnTo>
                    <a:pt x="870984" y="151837"/>
                  </a:lnTo>
                  <a:lnTo>
                    <a:pt x="870984" y="252546"/>
                  </a:lnTo>
                  <a:lnTo>
                    <a:pt x="893720" y="252546"/>
                  </a:lnTo>
                  <a:lnTo>
                    <a:pt x="893719" y="151837"/>
                  </a:lnTo>
                  <a:close/>
                </a:path>
                <a:path w="1022350" h="298450">
                  <a:moveTo>
                    <a:pt x="1022291" y="151063"/>
                  </a:moveTo>
                  <a:lnTo>
                    <a:pt x="919591" y="151062"/>
                  </a:lnTo>
                  <a:lnTo>
                    <a:pt x="919591" y="171204"/>
                  </a:lnTo>
                  <a:lnTo>
                    <a:pt x="959573" y="171204"/>
                  </a:lnTo>
                  <a:lnTo>
                    <a:pt x="959574" y="297477"/>
                  </a:lnTo>
                  <a:lnTo>
                    <a:pt x="982309" y="297477"/>
                  </a:lnTo>
                  <a:lnTo>
                    <a:pt x="982309" y="170430"/>
                  </a:lnTo>
                  <a:lnTo>
                    <a:pt x="1022292" y="170430"/>
                  </a:lnTo>
                  <a:lnTo>
                    <a:pt x="1022291" y="151063"/>
                  </a:lnTo>
                  <a:close/>
                </a:path>
                <a:path w="1022350" h="298450">
                  <a:moveTo>
                    <a:pt x="412433" y="235503"/>
                  </a:moveTo>
                  <a:lnTo>
                    <a:pt x="388068" y="235503"/>
                  </a:lnTo>
                  <a:lnTo>
                    <a:pt x="419414" y="297477"/>
                  </a:lnTo>
                  <a:lnTo>
                    <a:pt x="445285" y="297477"/>
                  </a:lnTo>
                  <a:lnTo>
                    <a:pt x="412433" y="235503"/>
                  </a:lnTo>
                  <a:close/>
                </a:path>
                <a:path w="1022350" h="298450">
                  <a:moveTo>
                    <a:pt x="394340" y="151062"/>
                  </a:moveTo>
                  <a:lnTo>
                    <a:pt x="337109" y="151062"/>
                  </a:lnTo>
                  <a:lnTo>
                    <a:pt x="337109" y="296702"/>
                  </a:lnTo>
                  <a:lnTo>
                    <a:pt x="359845" y="296702"/>
                  </a:lnTo>
                  <a:lnTo>
                    <a:pt x="359845" y="235503"/>
                  </a:lnTo>
                  <a:lnTo>
                    <a:pt x="412433" y="235503"/>
                  </a:lnTo>
                  <a:lnTo>
                    <a:pt x="410790" y="232404"/>
                  </a:lnTo>
                  <a:lnTo>
                    <a:pt x="410006" y="232404"/>
                  </a:lnTo>
                  <a:lnTo>
                    <a:pt x="422314" y="227072"/>
                  </a:lnTo>
                  <a:lnTo>
                    <a:pt x="431835" y="218234"/>
                  </a:lnTo>
                  <a:lnTo>
                    <a:pt x="432536" y="216910"/>
                  </a:lnTo>
                  <a:lnTo>
                    <a:pt x="359061" y="216910"/>
                  </a:lnTo>
                  <a:lnTo>
                    <a:pt x="359061" y="170429"/>
                  </a:lnTo>
                  <a:lnTo>
                    <a:pt x="433582" y="170429"/>
                  </a:lnTo>
                  <a:lnTo>
                    <a:pt x="432852" y="169049"/>
                  </a:lnTo>
                  <a:lnTo>
                    <a:pt x="427253" y="162683"/>
                  </a:lnTo>
                  <a:lnTo>
                    <a:pt x="420006" y="157467"/>
                  </a:lnTo>
                  <a:lnTo>
                    <a:pt x="411945" y="153737"/>
                  </a:lnTo>
                  <a:lnTo>
                    <a:pt x="403311" y="151575"/>
                  </a:lnTo>
                  <a:lnTo>
                    <a:pt x="394340" y="151062"/>
                  </a:lnTo>
                  <a:close/>
                </a:path>
                <a:path w="1022350" h="298450">
                  <a:moveTo>
                    <a:pt x="433582" y="170429"/>
                  </a:moveTo>
                  <a:lnTo>
                    <a:pt x="399827" y="170429"/>
                  </a:lnTo>
                  <a:lnTo>
                    <a:pt x="406099" y="173528"/>
                  </a:lnTo>
                  <a:lnTo>
                    <a:pt x="415494" y="181275"/>
                  </a:lnTo>
                  <a:lnTo>
                    <a:pt x="417846" y="186698"/>
                  </a:lnTo>
                  <a:lnTo>
                    <a:pt x="417846" y="201417"/>
                  </a:lnTo>
                  <a:lnTo>
                    <a:pt x="415494" y="206839"/>
                  </a:lnTo>
                  <a:lnTo>
                    <a:pt x="410006" y="210713"/>
                  </a:lnTo>
                  <a:lnTo>
                    <a:pt x="406099" y="214586"/>
                  </a:lnTo>
                  <a:lnTo>
                    <a:pt x="399827" y="216910"/>
                  </a:lnTo>
                  <a:lnTo>
                    <a:pt x="432536" y="216910"/>
                  </a:lnTo>
                  <a:lnTo>
                    <a:pt x="437889" y="206798"/>
                  </a:lnTo>
                  <a:lnTo>
                    <a:pt x="439797" y="193670"/>
                  </a:lnTo>
                  <a:lnTo>
                    <a:pt x="439050" y="184688"/>
                  </a:lnTo>
                  <a:lnTo>
                    <a:pt x="436759" y="176433"/>
                  </a:lnTo>
                  <a:lnTo>
                    <a:pt x="433582" y="170429"/>
                  </a:lnTo>
                  <a:close/>
                </a:path>
                <a:path w="1022350" h="298450">
                  <a:moveTo>
                    <a:pt x="495459" y="151062"/>
                  </a:moveTo>
                  <a:lnTo>
                    <a:pt x="472724" y="151062"/>
                  </a:lnTo>
                  <a:lnTo>
                    <a:pt x="472724" y="296702"/>
                  </a:lnTo>
                  <a:lnTo>
                    <a:pt x="495460" y="296702"/>
                  </a:lnTo>
                  <a:lnTo>
                    <a:pt x="495459" y="151062"/>
                  </a:lnTo>
                  <a:close/>
                </a:path>
                <a:path w="1022350" h="298450">
                  <a:moveTo>
                    <a:pt x="299478" y="0"/>
                  </a:moveTo>
                  <a:lnTo>
                    <a:pt x="0" y="216910"/>
                  </a:lnTo>
                  <a:lnTo>
                    <a:pt x="0" y="296702"/>
                  </a:lnTo>
                  <a:lnTo>
                    <a:pt x="299478" y="0"/>
                  </a:lnTo>
                  <a:close/>
                </a:path>
                <a:path w="1022350" h="298450">
                  <a:moveTo>
                    <a:pt x="271255" y="171204"/>
                  </a:moveTo>
                  <a:lnTo>
                    <a:pt x="248520" y="171204"/>
                  </a:lnTo>
                  <a:lnTo>
                    <a:pt x="248520" y="296702"/>
                  </a:lnTo>
                  <a:lnTo>
                    <a:pt x="271255" y="296702"/>
                  </a:lnTo>
                  <a:lnTo>
                    <a:pt x="271255" y="171204"/>
                  </a:lnTo>
                  <a:close/>
                </a:path>
                <a:path w="1022350" h="298450">
                  <a:moveTo>
                    <a:pt x="312022" y="151062"/>
                  </a:moveTo>
                  <a:lnTo>
                    <a:pt x="228137" y="151062"/>
                  </a:lnTo>
                  <a:lnTo>
                    <a:pt x="207753" y="171204"/>
                  </a:lnTo>
                  <a:lnTo>
                    <a:pt x="312022" y="171204"/>
                  </a:lnTo>
                  <a:lnTo>
                    <a:pt x="312022" y="151062"/>
                  </a:lnTo>
                  <a:close/>
                </a:path>
              </a:pathLst>
            </a:custGeom>
            <a:solidFill>
              <a:srgbClr val="0081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62378" y="93812"/>
              <a:ext cx="257175" cy="254635"/>
            </a:xfrm>
            <a:custGeom>
              <a:avLst/>
              <a:gdLst/>
              <a:ahLst/>
              <a:cxnLst/>
              <a:rect l="l" t="t" r="r" b="b"/>
              <a:pathLst>
                <a:path w="257175" h="254635">
                  <a:moveTo>
                    <a:pt x="257143" y="0"/>
                  </a:moveTo>
                  <a:lnTo>
                    <a:pt x="0" y="174303"/>
                  </a:lnTo>
                  <a:lnTo>
                    <a:pt x="0" y="254095"/>
                  </a:lnTo>
                  <a:lnTo>
                    <a:pt x="257143" y="0"/>
                  </a:lnTo>
                  <a:close/>
                </a:path>
              </a:pathLst>
            </a:custGeom>
            <a:solidFill>
              <a:srgbClr val="F8B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3214" y="128672"/>
              <a:ext cx="219513" cy="22465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28852" y="202267"/>
              <a:ext cx="610235" cy="147320"/>
            </a:xfrm>
            <a:custGeom>
              <a:avLst/>
              <a:gdLst/>
              <a:ahLst/>
              <a:cxnLst/>
              <a:rect l="l" t="t" r="r" b="b"/>
              <a:pathLst>
                <a:path w="610234" h="147320">
                  <a:moveTo>
                    <a:pt x="201984" y="83665"/>
                  </a:moveTo>
                  <a:lnTo>
                    <a:pt x="178032" y="83665"/>
                  </a:lnTo>
                  <a:lnTo>
                    <a:pt x="210175" y="146414"/>
                  </a:lnTo>
                  <a:lnTo>
                    <a:pt x="210175" y="147189"/>
                  </a:lnTo>
                  <a:lnTo>
                    <a:pt x="235262" y="147189"/>
                  </a:lnTo>
                  <a:lnTo>
                    <a:pt x="201984" y="83665"/>
                  </a:lnTo>
                  <a:close/>
                </a:path>
                <a:path w="610234" h="147320">
                  <a:moveTo>
                    <a:pt x="184303" y="1549"/>
                  </a:moveTo>
                  <a:lnTo>
                    <a:pt x="127857" y="1549"/>
                  </a:lnTo>
                  <a:lnTo>
                    <a:pt x="127857" y="145639"/>
                  </a:lnTo>
                  <a:lnTo>
                    <a:pt x="150593" y="145639"/>
                  </a:lnTo>
                  <a:lnTo>
                    <a:pt x="150593" y="83665"/>
                  </a:lnTo>
                  <a:lnTo>
                    <a:pt x="201984" y="83665"/>
                  </a:lnTo>
                  <a:lnTo>
                    <a:pt x="200767" y="81341"/>
                  </a:lnTo>
                  <a:lnTo>
                    <a:pt x="209129" y="79353"/>
                  </a:lnTo>
                  <a:lnTo>
                    <a:pt x="216512" y="74724"/>
                  </a:lnTo>
                  <a:lnTo>
                    <a:pt x="221934" y="68171"/>
                  </a:lnTo>
                  <a:lnTo>
                    <a:pt x="223899" y="65073"/>
                  </a:lnTo>
                  <a:lnTo>
                    <a:pt x="150592" y="65073"/>
                  </a:lnTo>
                  <a:lnTo>
                    <a:pt x="150592" y="20141"/>
                  </a:lnTo>
                  <a:lnTo>
                    <a:pt x="222900" y="20141"/>
                  </a:lnTo>
                  <a:lnTo>
                    <a:pt x="222498" y="19415"/>
                  </a:lnTo>
                  <a:lnTo>
                    <a:pt x="217230" y="13169"/>
                  </a:lnTo>
                  <a:lnTo>
                    <a:pt x="210763" y="8085"/>
                  </a:lnTo>
                  <a:lnTo>
                    <a:pt x="203119" y="4454"/>
                  </a:lnTo>
                  <a:lnTo>
                    <a:pt x="194299" y="2275"/>
                  </a:lnTo>
                  <a:lnTo>
                    <a:pt x="184303" y="1549"/>
                  </a:lnTo>
                  <a:close/>
                </a:path>
                <a:path w="610234" h="147320">
                  <a:moveTo>
                    <a:pt x="222900" y="20141"/>
                  </a:moveTo>
                  <a:lnTo>
                    <a:pt x="190575" y="20141"/>
                  </a:lnTo>
                  <a:lnTo>
                    <a:pt x="196063" y="21691"/>
                  </a:lnTo>
                  <a:lnTo>
                    <a:pt x="200767" y="26339"/>
                  </a:lnTo>
                  <a:lnTo>
                    <a:pt x="205471" y="30212"/>
                  </a:lnTo>
                  <a:lnTo>
                    <a:pt x="207823" y="35635"/>
                  </a:lnTo>
                  <a:lnTo>
                    <a:pt x="207823" y="49579"/>
                  </a:lnTo>
                  <a:lnTo>
                    <a:pt x="205471" y="55002"/>
                  </a:lnTo>
                  <a:lnTo>
                    <a:pt x="200767" y="58875"/>
                  </a:lnTo>
                  <a:lnTo>
                    <a:pt x="196847" y="62749"/>
                  </a:lnTo>
                  <a:lnTo>
                    <a:pt x="190575" y="65073"/>
                  </a:lnTo>
                  <a:lnTo>
                    <a:pt x="223899" y="65073"/>
                  </a:lnTo>
                  <a:lnTo>
                    <a:pt x="225502" y="62544"/>
                  </a:lnTo>
                  <a:lnTo>
                    <a:pt x="228035" y="56445"/>
                  </a:lnTo>
                  <a:lnTo>
                    <a:pt x="229477" y="50011"/>
                  </a:lnTo>
                  <a:lnTo>
                    <a:pt x="229774" y="43382"/>
                  </a:lnTo>
                  <a:lnTo>
                    <a:pt x="228917" y="34521"/>
                  </a:lnTo>
                  <a:lnTo>
                    <a:pt x="226442" y="26532"/>
                  </a:lnTo>
                  <a:lnTo>
                    <a:pt x="222900" y="20141"/>
                  </a:lnTo>
                  <a:close/>
                </a:path>
                <a:path w="610234" h="147320">
                  <a:moveTo>
                    <a:pt x="303468" y="0"/>
                  </a:moveTo>
                  <a:lnTo>
                    <a:pt x="265053" y="15493"/>
                  </a:lnTo>
                  <a:lnTo>
                    <a:pt x="257213" y="26339"/>
                  </a:lnTo>
                  <a:lnTo>
                    <a:pt x="254861" y="30212"/>
                  </a:lnTo>
                  <a:lnTo>
                    <a:pt x="254077" y="34085"/>
                  </a:lnTo>
                  <a:lnTo>
                    <a:pt x="252509" y="38734"/>
                  </a:lnTo>
                  <a:lnTo>
                    <a:pt x="251664" y="56157"/>
                  </a:lnTo>
                  <a:lnTo>
                    <a:pt x="252509" y="108455"/>
                  </a:lnTo>
                  <a:lnTo>
                    <a:pt x="276298" y="139394"/>
                  </a:lnTo>
                  <a:lnTo>
                    <a:pt x="302684" y="146414"/>
                  </a:lnTo>
                  <a:lnTo>
                    <a:pt x="313880" y="145410"/>
                  </a:lnTo>
                  <a:lnTo>
                    <a:pt x="324047" y="142444"/>
                  </a:lnTo>
                  <a:lnTo>
                    <a:pt x="333333" y="137590"/>
                  </a:lnTo>
                  <a:lnTo>
                    <a:pt x="341883" y="130921"/>
                  </a:lnTo>
                  <a:lnTo>
                    <a:pt x="346625" y="126167"/>
                  </a:lnTo>
                  <a:lnTo>
                    <a:pt x="299775" y="126167"/>
                  </a:lnTo>
                  <a:lnTo>
                    <a:pt x="290924" y="123948"/>
                  </a:lnTo>
                  <a:lnTo>
                    <a:pt x="273977" y="84054"/>
                  </a:lnTo>
                  <a:lnTo>
                    <a:pt x="273597" y="73204"/>
                  </a:lnTo>
                  <a:lnTo>
                    <a:pt x="273677" y="55002"/>
                  </a:lnTo>
                  <a:lnTo>
                    <a:pt x="291708" y="22465"/>
                  </a:lnTo>
                  <a:lnTo>
                    <a:pt x="299287" y="19450"/>
                  </a:lnTo>
                  <a:lnTo>
                    <a:pt x="344435" y="19450"/>
                  </a:lnTo>
                  <a:lnTo>
                    <a:pt x="341218" y="15259"/>
                  </a:lnTo>
                  <a:lnTo>
                    <a:pt x="330245" y="6930"/>
                  </a:lnTo>
                  <a:lnTo>
                    <a:pt x="317448" y="1721"/>
                  </a:lnTo>
                  <a:lnTo>
                    <a:pt x="303468" y="0"/>
                  </a:lnTo>
                  <a:close/>
                </a:path>
                <a:path w="610234" h="147320">
                  <a:moveTo>
                    <a:pt x="344435" y="19450"/>
                  </a:moveTo>
                  <a:lnTo>
                    <a:pt x="307714" y="19450"/>
                  </a:lnTo>
                  <a:lnTo>
                    <a:pt x="319147" y="24015"/>
                  </a:lnTo>
                  <a:lnTo>
                    <a:pt x="322283" y="26339"/>
                  </a:lnTo>
                  <a:lnTo>
                    <a:pt x="324635" y="28663"/>
                  </a:lnTo>
                  <a:lnTo>
                    <a:pt x="329339" y="35635"/>
                  </a:lnTo>
                  <a:lnTo>
                    <a:pt x="331691" y="40283"/>
                  </a:lnTo>
                  <a:lnTo>
                    <a:pt x="331691" y="43382"/>
                  </a:lnTo>
                  <a:lnTo>
                    <a:pt x="333259" y="46480"/>
                  </a:lnTo>
                  <a:lnTo>
                    <a:pt x="333292" y="56157"/>
                  </a:lnTo>
                  <a:lnTo>
                    <a:pt x="333489" y="63134"/>
                  </a:lnTo>
                  <a:lnTo>
                    <a:pt x="333516" y="82308"/>
                  </a:lnTo>
                  <a:lnTo>
                    <a:pt x="333259" y="91412"/>
                  </a:lnTo>
                  <a:lnTo>
                    <a:pt x="331691" y="103807"/>
                  </a:lnTo>
                  <a:lnTo>
                    <a:pt x="331691" y="106905"/>
                  </a:lnTo>
                  <a:lnTo>
                    <a:pt x="330123" y="109230"/>
                  </a:lnTo>
                  <a:lnTo>
                    <a:pt x="329339" y="111554"/>
                  </a:lnTo>
                  <a:lnTo>
                    <a:pt x="327771" y="113878"/>
                  </a:lnTo>
                  <a:lnTo>
                    <a:pt x="326987" y="116202"/>
                  </a:lnTo>
                  <a:lnTo>
                    <a:pt x="324635" y="117751"/>
                  </a:lnTo>
                  <a:lnTo>
                    <a:pt x="317181" y="122965"/>
                  </a:lnTo>
                  <a:lnTo>
                    <a:pt x="308711" y="125805"/>
                  </a:lnTo>
                  <a:lnTo>
                    <a:pt x="299775" y="126167"/>
                  </a:lnTo>
                  <a:lnTo>
                    <a:pt x="346625" y="126167"/>
                  </a:lnTo>
                  <a:lnTo>
                    <a:pt x="347828" y="124962"/>
                  </a:lnTo>
                  <a:lnTo>
                    <a:pt x="351944" y="117428"/>
                  </a:lnTo>
                  <a:lnTo>
                    <a:pt x="353642" y="109230"/>
                  </a:lnTo>
                  <a:lnTo>
                    <a:pt x="355210" y="104581"/>
                  </a:lnTo>
                  <a:lnTo>
                    <a:pt x="355235" y="93736"/>
                  </a:lnTo>
                  <a:lnTo>
                    <a:pt x="355541" y="84054"/>
                  </a:lnTo>
                  <a:lnTo>
                    <a:pt x="355541" y="63134"/>
                  </a:lnTo>
                  <a:lnTo>
                    <a:pt x="355210" y="52678"/>
                  </a:lnTo>
                  <a:lnTo>
                    <a:pt x="353642" y="37959"/>
                  </a:lnTo>
                  <a:lnTo>
                    <a:pt x="349722" y="26339"/>
                  </a:lnTo>
                  <a:lnTo>
                    <a:pt x="344435" y="19450"/>
                  </a:lnTo>
                  <a:close/>
                </a:path>
                <a:path w="610234" h="147320">
                  <a:moveTo>
                    <a:pt x="355235" y="93736"/>
                  </a:moveTo>
                  <a:lnTo>
                    <a:pt x="355210" y="94511"/>
                  </a:lnTo>
                  <a:lnTo>
                    <a:pt x="355235" y="93736"/>
                  </a:lnTo>
                  <a:close/>
                </a:path>
                <a:path w="610234" h="147320">
                  <a:moveTo>
                    <a:pt x="401465" y="774"/>
                  </a:moveTo>
                  <a:lnTo>
                    <a:pt x="379513" y="774"/>
                  </a:lnTo>
                  <a:lnTo>
                    <a:pt x="379620" y="104278"/>
                  </a:lnTo>
                  <a:lnTo>
                    <a:pt x="381082" y="110779"/>
                  </a:lnTo>
                  <a:lnTo>
                    <a:pt x="410873" y="142541"/>
                  </a:lnTo>
                  <a:lnTo>
                    <a:pt x="431648" y="146235"/>
                  </a:lnTo>
                  <a:lnTo>
                    <a:pt x="442164" y="145312"/>
                  </a:lnTo>
                  <a:lnTo>
                    <a:pt x="452423" y="142541"/>
                  </a:lnTo>
                  <a:lnTo>
                    <a:pt x="461353" y="138395"/>
                  </a:lnTo>
                  <a:lnTo>
                    <a:pt x="469181" y="132618"/>
                  </a:lnTo>
                  <a:lnTo>
                    <a:pt x="474908" y="126273"/>
                  </a:lnTo>
                  <a:lnTo>
                    <a:pt x="422632" y="126273"/>
                  </a:lnTo>
                  <a:lnTo>
                    <a:pt x="414793" y="123948"/>
                  </a:lnTo>
                  <a:lnTo>
                    <a:pt x="409305" y="118526"/>
                  </a:lnTo>
                  <a:lnTo>
                    <a:pt x="403817" y="112361"/>
                  </a:lnTo>
                  <a:lnTo>
                    <a:pt x="401050" y="104581"/>
                  </a:lnTo>
                  <a:lnTo>
                    <a:pt x="400972" y="103807"/>
                  </a:lnTo>
                  <a:lnTo>
                    <a:pt x="401465" y="96060"/>
                  </a:lnTo>
                  <a:lnTo>
                    <a:pt x="401465" y="774"/>
                  </a:lnTo>
                  <a:close/>
                </a:path>
                <a:path w="610234" h="147320">
                  <a:moveTo>
                    <a:pt x="483782" y="1549"/>
                  </a:moveTo>
                  <a:lnTo>
                    <a:pt x="461831" y="1549"/>
                  </a:lnTo>
                  <a:lnTo>
                    <a:pt x="461878" y="96060"/>
                  </a:lnTo>
                  <a:lnTo>
                    <a:pt x="462354" y="103878"/>
                  </a:lnTo>
                  <a:lnTo>
                    <a:pt x="459218" y="112296"/>
                  </a:lnTo>
                  <a:lnTo>
                    <a:pt x="453207" y="118526"/>
                  </a:lnTo>
                  <a:lnTo>
                    <a:pt x="447720" y="123948"/>
                  </a:lnTo>
                  <a:lnTo>
                    <a:pt x="440664" y="126273"/>
                  </a:lnTo>
                  <a:lnTo>
                    <a:pt x="474908" y="126273"/>
                  </a:lnTo>
                  <a:lnTo>
                    <a:pt x="475686" y="125411"/>
                  </a:lnTo>
                  <a:lnTo>
                    <a:pt x="480647" y="116976"/>
                  </a:lnTo>
                  <a:lnTo>
                    <a:pt x="479863" y="116976"/>
                  </a:lnTo>
                  <a:lnTo>
                    <a:pt x="482999" y="110779"/>
                  </a:lnTo>
                  <a:lnTo>
                    <a:pt x="483782" y="104581"/>
                  </a:lnTo>
                  <a:lnTo>
                    <a:pt x="483782" y="1549"/>
                  </a:lnTo>
                  <a:close/>
                </a:path>
                <a:path w="610234" h="147320">
                  <a:moveTo>
                    <a:pt x="562964" y="774"/>
                  </a:moveTo>
                  <a:lnTo>
                    <a:pt x="508086" y="774"/>
                  </a:lnTo>
                  <a:lnTo>
                    <a:pt x="508086" y="146414"/>
                  </a:lnTo>
                  <a:lnTo>
                    <a:pt x="530037" y="146414"/>
                  </a:lnTo>
                  <a:lnTo>
                    <a:pt x="530037" y="87539"/>
                  </a:lnTo>
                  <a:lnTo>
                    <a:pt x="562964" y="87539"/>
                  </a:lnTo>
                  <a:lnTo>
                    <a:pt x="601575" y="71232"/>
                  </a:lnTo>
                  <a:lnTo>
                    <a:pt x="603673" y="68172"/>
                  </a:lnTo>
                  <a:lnTo>
                    <a:pt x="530821" y="68171"/>
                  </a:lnTo>
                  <a:lnTo>
                    <a:pt x="530821" y="20141"/>
                  </a:lnTo>
                  <a:lnTo>
                    <a:pt x="603888" y="20141"/>
                  </a:lnTo>
                  <a:lnTo>
                    <a:pt x="601379" y="17043"/>
                  </a:lnTo>
                  <a:lnTo>
                    <a:pt x="597459" y="13169"/>
                  </a:lnTo>
                  <a:lnTo>
                    <a:pt x="589947" y="7521"/>
                  </a:lnTo>
                  <a:lnTo>
                    <a:pt x="581510" y="3510"/>
                  </a:lnTo>
                  <a:lnTo>
                    <a:pt x="572424" y="1229"/>
                  </a:lnTo>
                  <a:lnTo>
                    <a:pt x="562964" y="774"/>
                  </a:lnTo>
                  <a:close/>
                </a:path>
                <a:path w="610234" h="147320">
                  <a:moveTo>
                    <a:pt x="603888" y="20141"/>
                  </a:moveTo>
                  <a:lnTo>
                    <a:pt x="570020" y="20141"/>
                  </a:lnTo>
                  <a:lnTo>
                    <a:pt x="576292" y="22465"/>
                  </a:lnTo>
                  <a:lnTo>
                    <a:pt x="580995" y="26339"/>
                  </a:lnTo>
                  <a:lnTo>
                    <a:pt x="580211" y="26339"/>
                  </a:lnTo>
                  <a:lnTo>
                    <a:pt x="585373" y="30864"/>
                  </a:lnTo>
                  <a:lnTo>
                    <a:pt x="588182" y="37371"/>
                  </a:lnTo>
                  <a:lnTo>
                    <a:pt x="588051" y="51129"/>
                  </a:lnTo>
                  <a:lnTo>
                    <a:pt x="585699" y="57326"/>
                  </a:lnTo>
                  <a:lnTo>
                    <a:pt x="580995" y="61199"/>
                  </a:lnTo>
                  <a:lnTo>
                    <a:pt x="576292" y="65847"/>
                  </a:lnTo>
                  <a:lnTo>
                    <a:pt x="570020" y="68172"/>
                  </a:lnTo>
                  <a:lnTo>
                    <a:pt x="603673" y="68172"/>
                  </a:lnTo>
                  <a:lnTo>
                    <a:pt x="604841" y="66467"/>
                  </a:lnTo>
                  <a:lnTo>
                    <a:pt x="606867" y="61199"/>
                  </a:lnTo>
                  <a:lnTo>
                    <a:pt x="610003" y="50354"/>
                  </a:lnTo>
                  <a:lnTo>
                    <a:pt x="610003" y="37959"/>
                  </a:lnTo>
                  <a:lnTo>
                    <a:pt x="606867" y="27113"/>
                  </a:lnTo>
                  <a:lnTo>
                    <a:pt x="604515" y="20916"/>
                  </a:lnTo>
                  <a:lnTo>
                    <a:pt x="603888" y="20141"/>
                  </a:lnTo>
                  <a:close/>
                </a:path>
                <a:path w="610234" h="147320">
                  <a:moveTo>
                    <a:pt x="52595" y="774"/>
                  </a:moveTo>
                  <a:lnTo>
                    <a:pt x="14275" y="15260"/>
                  </a:lnTo>
                  <a:lnTo>
                    <a:pt x="69" y="52678"/>
                  </a:lnTo>
                  <a:lnTo>
                    <a:pt x="0" y="67397"/>
                  </a:lnTo>
                  <a:lnTo>
                    <a:pt x="216" y="80196"/>
                  </a:lnTo>
                  <a:lnTo>
                    <a:pt x="767" y="93945"/>
                  </a:lnTo>
                  <a:lnTo>
                    <a:pt x="1561" y="106479"/>
                  </a:lnTo>
                  <a:lnTo>
                    <a:pt x="1637" y="112328"/>
                  </a:lnTo>
                  <a:lnTo>
                    <a:pt x="3989" y="116202"/>
                  </a:lnTo>
                  <a:lnTo>
                    <a:pt x="5557" y="120075"/>
                  </a:lnTo>
                  <a:lnTo>
                    <a:pt x="13397" y="130920"/>
                  </a:lnTo>
                  <a:lnTo>
                    <a:pt x="26807" y="140053"/>
                  </a:lnTo>
                  <a:lnTo>
                    <a:pt x="41938" y="145150"/>
                  </a:lnTo>
                  <a:lnTo>
                    <a:pt x="57890" y="146038"/>
                  </a:lnTo>
                  <a:lnTo>
                    <a:pt x="73763" y="142541"/>
                  </a:lnTo>
                  <a:lnTo>
                    <a:pt x="80819" y="139442"/>
                  </a:lnTo>
                  <a:lnTo>
                    <a:pt x="91794" y="130146"/>
                  </a:lnTo>
                  <a:lnTo>
                    <a:pt x="95154" y="126272"/>
                  </a:lnTo>
                  <a:lnTo>
                    <a:pt x="51812" y="126272"/>
                  </a:lnTo>
                  <a:lnTo>
                    <a:pt x="47761" y="126253"/>
                  </a:lnTo>
                  <a:lnTo>
                    <a:pt x="22020" y="91412"/>
                  </a:lnTo>
                  <a:lnTo>
                    <a:pt x="21788" y="79388"/>
                  </a:lnTo>
                  <a:lnTo>
                    <a:pt x="21971" y="67397"/>
                  </a:lnTo>
                  <a:lnTo>
                    <a:pt x="33988" y="25968"/>
                  </a:lnTo>
                  <a:lnTo>
                    <a:pt x="93684" y="20141"/>
                  </a:lnTo>
                  <a:lnTo>
                    <a:pt x="87580" y="12738"/>
                  </a:lnTo>
                  <a:lnTo>
                    <a:pt x="71515" y="3599"/>
                  </a:lnTo>
                  <a:lnTo>
                    <a:pt x="52595" y="774"/>
                  </a:lnTo>
                  <a:close/>
                </a:path>
                <a:path w="610234" h="147320">
                  <a:moveTo>
                    <a:pt x="105122" y="67397"/>
                  </a:moveTo>
                  <a:lnTo>
                    <a:pt x="61219" y="67397"/>
                  </a:lnTo>
                  <a:lnTo>
                    <a:pt x="42404" y="85989"/>
                  </a:lnTo>
                  <a:lnTo>
                    <a:pt x="83171" y="85989"/>
                  </a:lnTo>
                  <a:lnTo>
                    <a:pt x="83171" y="103807"/>
                  </a:lnTo>
                  <a:lnTo>
                    <a:pt x="80819" y="110779"/>
                  </a:lnTo>
                  <a:lnTo>
                    <a:pt x="69843" y="123174"/>
                  </a:lnTo>
                  <a:lnTo>
                    <a:pt x="62003" y="126272"/>
                  </a:lnTo>
                  <a:lnTo>
                    <a:pt x="95154" y="126272"/>
                  </a:lnTo>
                  <a:lnTo>
                    <a:pt x="96498" y="124723"/>
                  </a:lnTo>
                  <a:lnTo>
                    <a:pt x="99634" y="119300"/>
                  </a:lnTo>
                  <a:lnTo>
                    <a:pt x="104338" y="106905"/>
                  </a:lnTo>
                  <a:lnTo>
                    <a:pt x="105122" y="99159"/>
                  </a:lnTo>
                  <a:lnTo>
                    <a:pt x="105122" y="67397"/>
                  </a:lnTo>
                  <a:close/>
                </a:path>
                <a:path w="610234" h="147320">
                  <a:moveTo>
                    <a:pt x="93684" y="20141"/>
                  </a:moveTo>
                  <a:lnTo>
                    <a:pt x="59651" y="20141"/>
                  </a:lnTo>
                  <a:lnTo>
                    <a:pt x="66707" y="22465"/>
                  </a:lnTo>
                  <a:lnTo>
                    <a:pt x="72195" y="26339"/>
                  </a:lnTo>
                  <a:lnTo>
                    <a:pt x="76899" y="30987"/>
                  </a:lnTo>
                  <a:lnTo>
                    <a:pt x="80819" y="37184"/>
                  </a:lnTo>
                  <a:lnTo>
                    <a:pt x="82387" y="44931"/>
                  </a:lnTo>
                  <a:lnTo>
                    <a:pt x="105122" y="44931"/>
                  </a:lnTo>
                  <a:lnTo>
                    <a:pt x="99285" y="26934"/>
                  </a:lnTo>
                  <a:lnTo>
                    <a:pt x="93684" y="20141"/>
                  </a:lnTo>
                  <a:close/>
                </a:path>
              </a:pathLst>
            </a:custGeom>
            <a:solidFill>
              <a:srgbClr val="F8B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1207" y="159660"/>
              <a:ext cx="77613" cy="61974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61" y="6497065"/>
            <a:ext cx="1270" cy="25400"/>
          </a:xfrm>
          <a:custGeom>
            <a:avLst/>
            <a:gdLst/>
            <a:ahLst/>
            <a:cxnLst/>
            <a:rect l="l" t="t" r="r" b="b"/>
            <a:pathLst>
              <a:path w="1270" h="25400">
                <a:moveTo>
                  <a:pt x="0" y="25400"/>
                </a:moveTo>
                <a:lnTo>
                  <a:pt x="762" y="25400"/>
                </a:lnTo>
                <a:lnTo>
                  <a:pt x="762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8344" y="6497065"/>
            <a:ext cx="5113655" cy="25400"/>
          </a:xfrm>
          <a:custGeom>
            <a:avLst/>
            <a:gdLst/>
            <a:ahLst/>
            <a:cxnLst/>
            <a:rect l="l" t="t" r="r" b="b"/>
            <a:pathLst>
              <a:path w="5113655" h="25400">
                <a:moveTo>
                  <a:pt x="0" y="25400"/>
                </a:moveTo>
                <a:lnTo>
                  <a:pt x="5113655" y="25400"/>
                </a:lnTo>
                <a:lnTo>
                  <a:pt x="5113655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566752"/>
            <a:ext cx="12192000" cy="44450"/>
            <a:chOff x="0" y="566752"/>
            <a:chExt cx="12192000" cy="4445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66752"/>
              <a:ext cx="12191999" cy="4396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2" y="579373"/>
              <a:ext cx="12191365" cy="25400"/>
            </a:xfrm>
            <a:custGeom>
              <a:avLst/>
              <a:gdLst/>
              <a:ahLst/>
              <a:cxnLst/>
              <a:rect l="l" t="t" r="r" b="b"/>
              <a:pathLst>
                <a:path w="12191365" h="25400">
                  <a:moveTo>
                    <a:pt x="707821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7078218" y="25400"/>
                  </a:lnTo>
                  <a:lnTo>
                    <a:pt x="7078218" y="0"/>
                  </a:lnTo>
                  <a:close/>
                </a:path>
                <a:path w="12191365" h="25400">
                  <a:moveTo>
                    <a:pt x="12191238" y="0"/>
                  </a:moveTo>
                  <a:lnTo>
                    <a:pt x="9409303" y="0"/>
                  </a:lnTo>
                  <a:lnTo>
                    <a:pt x="9409303" y="25400"/>
                  </a:lnTo>
                  <a:lnTo>
                    <a:pt x="12191238" y="25400"/>
                  </a:lnTo>
                  <a:lnTo>
                    <a:pt x="12191238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4274" y="6622260"/>
            <a:ext cx="20656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0"/>
              </a:lnSpc>
            </a:pP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Earnings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Presentation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Q4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FY22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23" y="0"/>
            <a:ext cx="9846310" cy="6858000"/>
            <a:chOff x="1523" y="0"/>
            <a:chExt cx="9846310" cy="6858000"/>
          </a:xfrm>
        </p:grpSpPr>
        <p:sp>
          <p:nvSpPr>
            <p:cNvPr id="19" name="object 19"/>
            <p:cNvSpPr/>
            <p:nvPr/>
          </p:nvSpPr>
          <p:spPr>
            <a:xfrm>
              <a:off x="7516368" y="641603"/>
              <a:ext cx="2331085" cy="2783840"/>
            </a:xfrm>
            <a:custGeom>
              <a:avLst/>
              <a:gdLst/>
              <a:ahLst/>
              <a:cxnLst/>
              <a:rect l="l" t="t" r="r" b="b"/>
              <a:pathLst>
                <a:path w="2331084" h="2783840">
                  <a:moveTo>
                    <a:pt x="2331085" y="0"/>
                  </a:moveTo>
                  <a:lnTo>
                    <a:pt x="1895856" y="0"/>
                  </a:lnTo>
                  <a:lnTo>
                    <a:pt x="1895856" y="2347849"/>
                  </a:lnTo>
                  <a:lnTo>
                    <a:pt x="0" y="2347849"/>
                  </a:lnTo>
                  <a:lnTo>
                    <a:pt x="0" y="2783713"/>
                  </a:lnTo>
                  <a:lnTo>
                    <a:pt x="2331085" y="2783713"/>
                  </a:lnTo>
                  <a:lnTo>
                    <a:pt x="2331085" y="2347849"/>
                  </a:lnTo>
                  <a:lnTo>
                    <a:pt x="2331085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3" y="0"/>
              <a:ext cx="7077075" cy="6856095"/>
            </a:xfrm>
            <a:custGeom>
              <a:avLst/>
              <a:gdLst/>
              <a:ahLst/>
              <a:cxnLst/>
              <a:rect l="l" t="t" r="r" b="b"/>
              <a:pathLst>
                <a:path w="7077075" h="6856095">
                  <a:moveTo>
                    <a:pt x="7076821" y="0"/>
                  </a:moveTo>
                  <a:lnTo>
                    <a:pt x="0" y="0"/>
                  </a:lnTo>
                  <a:lnTo>
                    <a:pt x="0" y="6855852"/>
                  </a:lnTo>
                  <a:lnTo>
                    <a:pt x="7076821" y="6855852"/>
                  </a:lnTo>
                  <a:lnTo>
                    <a:pt x="7076821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7259" y="2987039"/>
              <a:ext cx="2331719" cy="38709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8980" y="0"/>
              <a:ext cx="2333244" cy="2985516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87095" y="805383"/>
            <a:ext cx="3916679" cy="2630170"/>
          </a:xfrm>
          <a:prstGeom prst="rect">
            <a:avLst/>
          </a:prstGeom>
        </p:spPr>
        <p:txBody>
          <a:bodyPr vert="horz" wrap="square" lIns="0" tIns="455930" rIns="0" bIns="0" rtlCol="0">
            <a:spAutoFit/>
          </a:bodyPr>
          <a:lstStyle/>
          <a:p>
            <a:pPr marL="12700" marR="5080">
              <a:lnSpc>
                <a:spcPct val="70900"/>
              </a:lnSpc>
              <a:spcBef>
                <a:spcPts val="3590"/>
              </a:spcBef>
            </a:pPr>
            <a:r>
              <a:rPr sz="10000" u="none" spc="-375" dirty="0">
                <a:solidFill>
                  <a:srgbClr val="FFFFFF"/>
                </a:solidFill>
              </a:rPr>
              <a:t>T</a:t>
            </a:r>
            <a:r>
              <a:rPr sz="10000" u="none" spc="-385" dirty="0">
                <a:solidFill>
                  <a:srgbClr val="FFFFFF"/>
                </a:solidFill>
              </a:rPr>
              <a:t>H</a:t>
            </a:r>
            <a:r>
              <a:rPr sz="10000" u="none" spc="-380" dirty="0">
                <a:solidFill>
                  <a:srgbClr val="FFFFFF"/>
                </a:solidFill>
              </a:rPr>
              <a:t>AN</a:t>
            </a:r>
            <a:r>
              <a:rPr sz="10000" u="none" spc="-5" dirty="0">
                <a:solidFill>
                  <a:srgbClr val="FFFFFF"/>
                </a:solidFill>
              </a:rPr>
              <a:t>K  </a:t>
            </a:r>
            <a:r>
              <a:rPr sz="10000" u="none" spc="-380" dirty="0">
                <a:solidFill>
                  <a:srgbClr val="FFFFFF"/>
                </a:solidFill>
              </a:rPr>
              <a:t>YOU</a:t>
            </a:r>
            <a:endParaRPr sz="10000"/>
          </a:p>
        </p:txBody>
      </p:sp>
      <p:grpSp>
        <p:nvGrpSpPr>
          <p:cNvPr id="24" name="object 24"/>
          <p:cNvGrpSpPr/>
          <p:nvPr/>
        </p:nvGrpSpPr>
        <p:grpSpPr>
          <a:xfrm>
            <a:off x="796429" y="3420745"/>
            <a:ext cx="11028680" cy="2029460"/>
            <a:chOff x="796429" y="3420745"/>
            <a:chExt cx="11028680" cy="2029460"/>
          </a:xfrm>
        </p:grpSpPr>
        <p:sp>
          <p:nvSpPr>
            <p:cNvPr id="25" name="object 25"/>
            <p:cNvSpPr/>
            <p:nvPr/>
          </p:nvSpPr>
          <p:spPr>
            <a:xfrm>
              <a:off x="802779" y="3427095"/>
              <a:ext cx="3905250" cy="2016760"/>
            </a:xfrm>
            <a:custGeom>
              <a:avLst/>
              <a:gdLst/>
              <a:ahLst/>
              <a:cxnLst/>
              <a:rect l="l" t="t" r="r" b="b"/>
              <a:pathLst>
                <a:path w="3905250" h="2016760">
                  <a:moveTo>
                    <a:pt x="1947278" y="277621"/>
                  </a:moveTo>
                  <a:lnTo>
                    <a:pt x="1838185" y="613028"/>
                  </a:lnTo>
                  <a:lnTo>
                    <a:pt x="2056371" y="613028"/>
                  </a:lnTo>
                  <a:lnTo>
                    <a:pt x="1947278" y="277621"/>
                  </a:lnTo>
                  <a:close/>
                </a:path>
                <a:path w="3905250" h="2016760">
                  <a:moveTo>
                    <a:pt x="3197339" y="12318"/>
                  </a:moveTo>
                  <a:lnTo>
                    <a:pt x="3358502" y="12318"/>
                  </a:lnTo>
                  <a:lnTo>
                    <a:pt x="3358502" y="446912"/>
                  </a:lnTo>
                  <a:lnTo>
                    <a:pt x="3667239" y="12318"/>
                  </a:lnTo>
                  <a:lnTo>
                    <a:pt x="3850627" y="12318"/>
                  </a:lnTo>
                  <a:lnTo>
                    <a:pt x="3566147" y="409066"/>
                  </a:lnTo>
                  <a:lnTo>
                    <a:pt x="3905237" y="920495"/>
                  </a:lnTo>
                  <a:lnTo>
                    <a:pt x="3712451" y="920495"/>
                  </a:lnTo>
                  <a:lnTo>
                    <a:pt x="3459467" y="533653"/>
                  </a:lnTo>
                  <a:lnTo>
                    <a:pt x="3358502" y="671956"/>
                  </a:lnTo>
                  <a:lnTo>
                    <a:pt x="3358502" y="920495"/>
                  </a:lnTo>
                  <a:lnTo>
                    <a:pt x="3197339" y="920495"/>
                  </a:lnTo>
                  <a:lnTo>
                    <a:pt x="3197339" y="12318"/>
                  </a:lnTo>
                  <a:close/>
                </a:path>
                <a:path w="3905250" h="2016760">
                  <a:moveTo>
                    <a:pt x="2397239" y="12318"/>
                  </a:moveTo>
                  <a:lnTo>
                    <a:pt x="2474709" y="12318"/>
                  </a:lnTo>
                  <a:lnTo>
                    <a:pt x="2903715" y="560323"/>
                  </a:lnTo>
                  <a:lnTo>
                    <a:pt x="2903715" y="12318"/>
                  </a:lnTo>
                  <a:lnTo>
                    <a:pt x="3058655" y="12318"/>
                  </a:lnTo>
                  <a:lnTo>
                    <a:pt x="3058655" y="932814"/>
                  </a:lnTo>
                  <a:lnTo>
                    <a:pt x="2992869" y="932814"/>
                  </a:lnTo>
                  <a:lnTo>
                    <a:pt x="2552179" y="358266"/>
                  </a:lnTo>
                  <a:lnTo>
                    <a:pt x="2552179" y="921130"/>
                  </a:lnTo>
                  <a:lnTo>
                    <a:pt x="2397239" y="921130"/>
                  </a:lnTo>
                  <a:lnTo>
                    <a:pt x="2397239" y="12318"/>
                  </a:lnTo>
                  <a:close/>
                </a:path>
                <a:path w="3905250" h="2016760">
                  <a:moveTo>
                    <a:pt x="819899" y="12318"/>
                  </a:moveTo>
                  <a:lnTo>
                    <a:pt x="981062" y="12318"/>
                  </a:lnTo>
                  <a:lnTo>
                    <a:pt x="981062" y="368172"/>
                  </a:lnTo>
                  <a:lnTo>
                    <a:pt x="1342377" y="368172"/>
                  </a:lnTo>
                  <a:lnTo>
                    <a:pt x="1342377" y="12318"/>
                  </a:lnTo>
                  <a:lnTo>
                    <a:pt x="1501762" y="12318"/>
                  </a:lnTo>
                  <a:lnTo>
                    <a:pt x="1501762" y="920495"/>
                  </a:lnTo>
                  <a:lnTo>
                    <a:pt x="1342377" y="920495"/>
                  </a:lnTo>
                  <a:lnTo>
                    <a:pt x="1342377" y="511301"/>
                  </a:lnTo>
                  <a:lnTo>
                    <a:pt x="981062" y="511301"/>
                  </a:lnTo>
                  <a:lnTo>
                    <a:pt x="981062" y="920495"/>
                  </a:lnTo>
                  <a:lnTo>
                    <a:pt x="819899" y="920495"/>
                  </a:lnTo>
                  <a:lnTo>
                    <a:pt x="819899" y="12318"/>
                  </a:lnTo>
                  <a:close/>
                </a:path>
                <a:path w="3905250" h="2016760">
                  <a:moveTo>
                    <a:pt x="9296" y="12318"/>
                  </a:moveTo>
                  <a:lnTo>
                    <a:pt x="761225" y="12318"/>
                  </a:lnTo>
                  <a:lnTo>
                    <a:pt x="761225" y="155575"/>
                  </a:lnTo>
                  <a:lnTo>
                    <a:pt x="459320" y="155575"/>
                  </a:lnTo>
                  <a:lnTo>
                    <a:pt x="459320" y="920495"/>
                  </a:lnTo>
                  <a:lnTo>
                    <a:pt x="298157" y="920495"/>
                  </a:lnTo>
                  <a:lnTo>
                    <a:pt x="298157" y="155575"/>
                  </a:lnTo>
                  <a:lnTo>
                    <a:pt x="9296" y="155575"/>
                  </a:lnTo>
                  <a:lnTo>
                    <a:pt x="9296" y="12318"/>
                  </a:lnTo>
                  <a:close/>
                </a:path>
                <a:path w="3905250" h="2016760">
                  <a:moveTo>
                    <a:pt x="1911972" y="0"/>
                  </a:moveTo>
                  <a:lnTo>
                    <a:pt x="1982584" y="0"/>
                  </a:lnTo>
                  <a:lnTo>
                    <a:pt x="2347709" y="920495"/>
                  </a:lnTo>
                  <a:lnTo>
                    <a:pt x="2169782" y="920495"/>
                  </a:lnTo>
                  <a:lnTo>
                    <a:pt x="2103488" y="736345"/>
                  </a:lnTo>
                  <a:lnTo>
                    <a:pt x="1792338" y="736345"/>
                  </a:lnTo>
                  <a:lnTo>
                    <a:pt x="1729092" y="920495"/>
                  </a:lnTo>
                  <a:lnTo>
                    <a:pt x="1549895" y="920495"/>
                  </a:lnTo>
                  <a:lnTo>
                    <a:pt x="1911972" y="0"/>
                  </a:lnTo>
                  <a:close/>
                </a:path>
                <a:path w="3905250" h="2016760">
                  <a:moveTo>
                    <a:pt x="1168514" y="1219961"/>
                  </a:moveTo>
                  <a:lnTo>
                    <a:pt x="1117744" y="1225367"/>
                  </a:lnTo>
                  <a:lnTo>
                    <a:pt x="1073248" y="1241583"/>
                  </a:lnTo>
                  <a:lnTo>
                    <a:pt x="1035015" y="1268610"/>
                  </a:lnTo>
                  <a:lnTo>
                    <a:pt x="1003033" y="1306448"/>
                  </a:lnTo>
                  <a:lnTo>
                    <a:pt x="982260" y="1343436"/>
                  </a:lnTo>
                  <a:lnTo>
                    <a:pt x="966113" y="1385209"/>
                  </a:lnTo>
                  <a:lnTo>
                    <a:pt x="954588" y="1431767"/>
                  </a:lnTo>
                  <a:lnTo>
                    <a:pt x="947677" y="1483111"/>
                  </a:lnTo>
                  <a:lnTo>
                    <a:pt x="945375" y="1539239"/>
                  </a:lnTo>
                  <a:lnTo>
                    <a:pt x="947538" y="1600063"/>
                  </a:lnTo>
                  <a:lnTo>
                    <a:pt x="954023" y="1655133"/>
                  </a:lnTo>
                  <a:lnTo>
                    <a:pt x="964824" y="1704453"/>
                  </a:lnTo>
                  <a:lnTo>
                    <a:pt x="979935" y="1748032"/>
                  </a:lnTo>
                  <a:lnTo>
                    <a:pt x="999350" y="1785873"/>
                  </a:lnTo>
                  <a:lnTo>
                    <a:pt x="1029358" y="1824118"/>
                  </a:lnTo>
                  <a:lnTo>
                    <a:pt x="1065485" y="1851421"/>
                  </a:lnTo>
                  <a:lnTo>
                    <a:pt x="1107756" y="1867794"/>
                  </a:lnTo>
                  <a:lnTo>
                    <a:pt x="1156195" y="1873249"/>
                  </a:lnTo>
                  <a:lnTo>
                    <a:pt x="1213011" y="1867914"/>
                  </a:lnTo>
                  <a:lnTo>
                    <a:pt x="1262684" y="1851898"/>
                  </a:lnTo>
                  <a:lnTo>
                    <a:pt x="1305213" y="1825190"/>
                  </a:lnTo>
                  <a:lnTo>
                    <a:pt x="1340599" y="1787778"/>
                  </a:lnTo>
                  <a:lnTo>
                    <a:pt x="1363443" y="1750458"/>
                  </a:lnTo>
                  <a:lnTo>
                    <a:pt x="1381221" y="1706931"/>
                  </a:lnTo>
                  <a:lnTo>
                    <a:pt x="1393927" y="1657211"/>
                  </a:lnTo>
                  <a:lnTo>
                    <a:pt x="1401555" y="1601310"/>
                  </a:lnTo>
                  <a:lnTo>
                    <a:pt x="1404099" y="1539239"/>
                  </a:lnTo>
                  <a:lnTo>
                    <a:pt x="1401744" y="1478577"/>
                  </a:lnTo>
                  <a:lnTo>
                    <a:pt x="1394679" y="1424299"/>
                  </a:lnTo>
                  <a:lnTo>
                    <a:pt x="1382904" y="1376408"/>
                  </a:lnTo>
                  <a:lnTo>
                    <a:pt x="1366417" y="1334902"/>
                  </a:lnTo>
                  <a:lnTo>
                    <a:pt x="1345218" y="1299781"/>
                  </a:lnTo>
                  <a:lnTo>
                    <a:pt x="1319306" y="1271046"/>
                  </a:lnTo>
                  <a:lnTo>
                    <a:pt x="1253341" y="1232733"/>
                  </a:lnTo>
                  <a:lnTo>
                    <a:pt x="1213285" y="1223154"/>
                  </a:lnTo>
                  <a:lnTo>
                    <a:pt x="1168514" y="1219961"/>
                  </a:lnTo>
                  <a:close/>
                </a:path>
                <a:path w="3905250" h="2016760">
                  <a:moveTo>
                    <a:pt x="1667243" y="1092834"/>
                  </a:moveTo>
                  <a:lnTo>
                    <a:pt x="1828406" y="1092834"/>
                  </a:lnTo>
                  <a:lnTo>
                    <a:pt x="1828406" y="1708403"/>
                  </a:lnTo>
                  <a:lnTo>
                    <a:pt x="1831192" y="1743267"/>
                  </a:lnTo>
                  <a:lnTo>
                    <a:pt x="1853480" y="1802755"/>
                  </a:lnTo>
                  <a:lnTo>
                    <a:pt x="1897440" y="1847478"/>
                  </a:lnTo>
                  <a:lnTo>
                    <a:pt x="1958833" y="1870390"/>
                  </a:lnTo>
                  <a:lnTo>
                    <a:pt x="1995792" y="1873249"/>
                  </a:lnTo>
                  <a:lnTo>
                    <a:pt x="2037083" y="1870440"/>
                  </a:lnTo>
                  <a:lnTo>
                    <a:pt x="2105091" y="1847961"/>
                  </a:lnTo>
                  <a:lnTo>
                    <a:pt x="2153071" y="1803814"/>
                  </a:lnTo>
                  <a:lnTo>
                    <a:pt x="2177404" y="1742334"/>
                  </a:lnTo>
                  <a:lnTo>
                    <a:pt x="2180450" y="1705355"/>
                  </a:lnTo>
                  <a:lnTo>
                    <a:pt x="2180450" y="1092834"/>
                  </a:lnTo>
                  <a:lnTo>
                    <a:pt x="2341613" y="1092834"/>
                  </a:lnTo>
                  <a:lnTo>
                    <a:pt x="2341613" y="1717674"/>
                  </a:lnTo>
                  <a:lnTo>
                    <a:pt x="2337863" y="1771319"/>
                  </a:lnTo>
                  <a:lnTo>
                    <a:pt x="2326609" y="1820087"/>
                  </a:lnTo>
                  <a:lnTo>
                    <a:pt x="2307844" y="1863978"/>
                  </a:lnTo>
                  <a:lnTo>
                    <a:pt x="2281563" y="1902993"/>
                  </a:lnTo>
                  <a:lnTo>
                    <a:pt x="2247760" y="1937130"/>
                  </a:lnTo>
                  <a:lnTo>
                    <a:pt x="2207678" y="1965722"/>
                  </a:lnTo>
                  <a:lnTo>
                    <a:pt x="2162560" y="1987949"/>
                  </a:lnTo>
                  <a:lnTo>
                    <a:pt x="2112401" y="2003818"/>
                  </a:lnTo>
                  <a:lnTo>
                    <a:pt x="2057195" y="2013335"/>
                  </a:lnTo>
                  <a:lnTo>
                    <a:pt x="1996935" y="2016505"/>
                  </a:lnTo>
                  <a:lnTo>
                    <a:pt x="1936645" y="2013399"/>
                  </a:lnTo>
                  <a:lnTo>
                    <a:pt x="1882117" y="2004086"/>
                  </a:lnTo>
                  <a:lnTo>
                    <a:pt x="1833349" y="1988580"/>
                  </a:lnTo>
                  <a:lnTo>
                    <a:pt x="1790341" y="1966892"/>
                  </a:lnTo>
                  <a:lnTo>
                    <a:pt x="1753095" y="1939035"/>
                  </a:lnTo>
                  <a:lnTo>
                    <a:pt x="1722172" y="1905341"/>
                  </a:lnTo>
                  <a:lnTo>
                    <a:pt x="1698131" y="1866288"/>
                  </a:lnTo>
                  <a:lnTo>
                    <a:pt x="1680967" y="1821883"/>
                  </a:lnTo>
                  <a:lnTo>
                    <a:pt x="1670673" y="1772131"/>
                  </a:lnTo>
                  <a:lnTo>
                    <a:pt x="1667243" y="1717039"/>
                  </a:lnTo>
                  <a:lnTo>
                    <a:pt x="1667243" y="1092834"/>
                  </a:lnTo>
                  <a:close/>
                </a:path>
                <a:path w="3905250" h="2016760">
                  <a:moveTo>
                    <a:pt x="0" y="1092834"/>
                  </a:moveTo>
                  <a:lnTo>
                    <a:pt x="171081" y="1092834"/>
                  </a:lnTo>
                  <a:lnTo>
                    <a:pt x="386181" y="1480311"/>
                  </a:lnTo>
                  <a:lnTo>
                    <a:pt x="601840" y="1092834"/>
                  </a:lnTo>
                  <a:lnTo>
                    <a:pt x="772401" y="1092834"/>
                  </a:lnTo>
                  <a:lnTo>
                    <a:pt x="467347" y="1628393"/>
                  </a:lnTo>
                  <a:lnTo>
                    <a:pt x="467347" y="2001011"/>
                  </a:lnTo>
                  <a:lnTo>
                    <a:pt x="306222" y="2001011"/>
                  </a:lnTo>
                  <a:lnTo>
                    <a:pt x="306222" y="1628393"/>
                  </a:lnTo>
                  <a:lnTo>
                    <a:pt x="0" y="1092834"/>
                  </a:lnTo>
                  <a:close/>
                </a:path>
                <a:path w="3905250" h="2016760">
                  <a:moveTo>
                    <a:pt x="1168514" y="1076705"/>
                  </a:moveTo>
                  <a:lnTo>
                    <a:pt x="1222585" y="1079186"/>
                  </a:lnTo>
                  <a:lnTo>
                    <a:pt x="1272892" y="1086627"/>
                  </a:lnTo>
                  <a:lnTo>
                    <a:pt x="1319436" y="1099029"/>
                  </a:lnTo>
                  <a:lnTo>
                    <a:pt x="1362217" y="1116392"/>
                  </a:lnTo>
                  <a:lnTo>
                    <a:pt x="1401235" y="1138715"/>
                  </a:lnTo>
                  <a:lnTo>
                    <a:pt x="1436489" y="1165999"/>
                  </a:lnTo>
                  <a:lnTo>
                    <a:pt x="1467980" y="1198244"/>
                  </a:lnTo>
                  <a:lnTo>
                    <a:pt x="1495427" y="1234968"/>
                  </a:lnTo>
                  <a:lnTo>
                    <a:pt x="1518658" y="1275689"/>
                  </a:lnTo>
                  <a:lnTo>
                    <a:pt x="1537669" y="1320406"/>
                  </a:lnTo>
                  <a:lnTo>
                    <a:pt x="1552460" y="1369119"/>
                  </a:lnTo>
                  <a:lnTo>
                    <a:pt x="1563028" y="1421829"/>
                  </a:lnTo>
                  <a:lnTo>
                    <a:pt x="1569370" y="1478536"/>
                  </a:lnTo>
                  <a:lnTo>
                    <a:pt x="1571485" y="1539239"/>
                  </a:lnTo>
                  <a:lnTo>
                    <a:pt x="1569277" y="1600051"/>
                  </a:lnTo>
                  <a:lnTo>
                    <a:pt x="1562652" y="1657188"/>
                  </a:lnTo>
                  <a:lnTo>
                    <a:pt x="1551611" y="1710646"/>
                  </a:lnTo>
                  <a:lnTo>
                    <a:pt x="1536153" y="1760421"/>
                  </a:lnTo>
                  <a:lnTo>
                    <a:pt x="1516279" y="1806508"/>
                  </a:lnTo>
                  <a:lnTo>
                    <a:pt x="1491988" y="1848903"/>
                  </a:lnTo>
                  <a:lnTo>
                    <a:pt x="1463281" y="1887601"/>
                  </a:lnTo>
                  <a:lnTo>
                    <a:pt x="1430515" y="1921773"/>
                  </a:lnTo>
                  <a:lnTo>
                    <a:pt x="1394048" y="1950701"/>
                  </a:lnTo>
                  <a:lnTo>
                    <a:pt x="1353879" y="1974379"/>
                  </a:lnTo>
                  <a:lnTo>
                    <a:pt x="1310010" y="1992802"/>
                  </a:lnTo>
                  <a:lnTo>
                    <a:pt x="1262439" y="2005968"/>
                  </a:lnTo>
                  <a:lnTo>
                    <a:pt x="1211168" y="2013870"/>
                  </a:lnTo>
                  <a:lnTo>
                    <a:pt x="1156195" y="2016505"/>
                  </a:lnTo>
                  <a:lnTo>
                    <a:pt x="1105678" y="2013900"/>
                  </a:lnTo>
                  <a:lnTo>
                    <a:pt x="1058634" y="2006083"/>
                  </a:lnTo>
                  <a:lnTo>
                    <a:pt x="1015066" y="1993052"/>
                  </a:lnTo>
                  <a:lnTo>
                    <a:pt x="974979" y="1974805"/>
                  </a:lnTo>
                  <a:lnTo>
                    <a:pt x="938379" y="1951339"/>
                  </a:lnTo>
                  <a:lnTo>
                    <a:pt x="905268" y="1922653"/>
                  </a:lnTo>
                  <a:lnTo>
                    <a:pt x="875652" y="1888743"/>
                  </a:lnTo>
                  <a:lnTo>
                    <a:pt x="849728" y="1850349"/>
                  </a:lnTo>
                  <a:lnTo>
                    <a:pt x="827798" y="1808102"/>
                  </a:lnTo>
                  <a:lnTo>
                    <a:pt x="809861" y="1762007"/>
                  </a:lnTo>
                  <a:lnTo>
                    <a:pt x="795914" y="1712069"/>
                  </a:lnTo>
                  <a:lnTo>
                    <a:pt x="785954" y="1658292"/>
                  </a:lnTo>
                  <a:lnTo>
                    <a:pt x="779980" y="1600681"/>
                  </a:lnTo>
                  <a:lnTo>
                    <a:pt x="777989" y="1539239"/>
                  </a:lnTo>
                  <a:lnTo>
                    <a:pt x="780158" y="1485005"/>
                  </a:lnTo>
                  <a:lnTo>
                    <a:pt x="786666" y="1433222"/>
                  </a:lnTo>
                  <a:lnTo>
                    <a:pt x="797513" y="1383888"/>
                  </a:lnTo>
                  <a:lnTo>
                    <a:pt x="812699" y="1336998"/>
                  </a:lnTo>
                  <a:lnTo>
                    <a:pt x="832223" y="1292547"/>
                  </a:lnTo>
                  <a:lnTo>
                    <a:pt x="856086" y="1250530"/>
                  </a:lnTo>
                  <a:lnTo>
                    <a:pt x="884288" y="1210944"/>
                  </a:lnTo>
                  <a:lnTo>
                    <a:pt x="916121" y="1175357"/>
                  </a:lnTo>
                  <a:lnTo>
                    <a:pt x="950877" y="1145232"/>
                  </a:lnTo>
                  <a:lnTo>
                    <a:pt x="988557" y="1120574"/>
                  </a:lnTo>
                  <a:lnTo>
                    <a:pt x="1029161" y="1101388"/>
                  </a:lnTo>
                  <a:lnTo>
                    <a:pt x="1072688" y="1087679"/>
                  </a:lnTo>
                  <a:lnTo>
                    <a:pt x="1119139" y="1079450"/>
                  </a:lnTo>
                  <a:lnTo>
                    <a:pt x="1168514" y="107670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07985" y="3426206"/>
              <a:ext cx="4316730" cy="274320"/>
            </a:xfrm>
            <a:custGeom>
              <a:avLst/>
              <a:gdLst/>
              <a:ahLst/>
              <a:cxnLst/>
              <a:rect l="l" t="t" r="r" b="b"/>
              <a:pathLst>
                <a:path w="4316730" h="274320">
                  <a:moveTo>
                    <a:pt x="4316730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4316730" y="274320"/>
                  </a:lnTo>
                  <a:lnTo>
                    <a:pt x="4316730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6451" y="62611"/>
            <a:ext cx="4961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008576"/>
                </a:solidFill>
                <a:latin typeface="Trebuchet MS"/>
                <a:cs typeface="Trebuchet MS"/>
              </a:rPr>
              <a:t>Trident’s</a:t>
            </a:r>
            <a:r>
              <a:rPr sz="2800" b="1" spc="-40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2800" b="1" spc="-5" dirty="0">
                <a:solidFill>
                  <a:srgbClr val="008576"/>
                </a:solidFill>
                <a:latin typeface="Trebuchet MS"/>
                <a:cs typeface="Trebuchet MS"/>
              </a:rPr>
              <a:t>–</a:t>
            </a:r>
            <a:r>
              <a:rPr sz="2800" b="1" spc="-165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2800" b="1" spc="-5" dirty="0">
                <a:solidFill>
                  <a:srgbClr val="008576"/>
                </a:solidFill>
                <a:latin typeface="Trebuchet MS"/>
                <a:cs typeface="Trebuchet MS"/>
              </a:rPr>
              <a:t>A</a:t>
            </a:r>
            <a:r>
              <a:rPr sz="2800" b="1" spc="-165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2800" b="1" spc="-5" dirty="0">
                <a:solidFill>
                  <a:srgbClr val="008576"/>
                </a:solidFill>
                <a:latin typeface="Trebuchet MS"/>
                <a:cs typeface="Trebuchet MS"/>
              </a:rPr>
              <a:t>distinctive</a:t>
            </a:r>
            <a:r>
              <a:rPr sz="2800" b="1" spc="-10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Entity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47076" y="1633727"/>
            <a:ext cx="1588135" cy="1598930"/>
          </a:xfrm>
          <a:custGeom>
            <a:avLst/>
            <a:gdLst/>
            <a:ahLst/>
            <a:cxnLst/>
            <a:rect l="l" t="t" r="r" b="b"/>
            <a:pathLst>
              <a:path w="1588134" h="1598930">
                <a:moveTo>
                  <a:pt x="401700" y="0"/>
                </a:moveTo>
                <a:lnTo>
                  <a:pt x="0" y="1139444"/>
                </a:lnTo>
                <a:lnTo>
                  <a:pt x="794639" y="1598676"/>
                </a:lnTo>
                <a:lnTo>
                  <a:pt x="805688" y="1580388"/>
                </a:lnTo>
                <a:lnTo>
                  <a:pt x="833622" y="1541077"/>
                </a:lnTo>
                <a:lnTo>
                  <a:pt x="863365" y="1503199"/>
                </a:lnTo>
                <a:lnTo>
                  <a:pt x="894854" y="1466816"/>
                </a:lnTo>
                <a:lnTo>
                  <a:pt x="928027" y="1431991"/>
                </a:lnTo>
                <a:lnTo>
                  <a:pt x="962820" y="1398787"/>
                </a:lnTo>
                <a:lnTo>
                  <a:pt x="999170" y="1367267"/>
                </a:lnTo>
                <a:lnTo>
                  <a:pt x="1037014" y="1337495"/>
                </a:lnTo>
                <a:lnTo>
                  <a:pt x="1076289" y="1309534"/>
                </a:lnTo>
                <a:lnTo>
                  <a:pt x="1116933" y="1283446"/>
                </a:lnTo>
                <a:lnTo>
                  <a:pt x="1158882" y="1259294"/>
                </a:lnTo>
                <a:lnTo>
                  <a:pt x="1202073" y="1237143"/>
                </a:lnTo>
                <a:lnTo>
                  <a:pt x="1246443" y="1217055"/>
                </a:lnTo>
                <a:lnTo>
                  <a:pt x="1291930" y="1199092"/>
                </a:lnTo>
                <a:lnTo>
                  <a:pt x="1338470" y="1183319"/>
                </a:lnTo>
                <a:lnTo>
                  <a:pt x="1386001" y="1169798"/>
                </a:lnTo>
                <a:lnTo>
                  <a:pt x="1434459" y="1158593"/>
                </a:lnTo>
                <a:lnTo>
                  <a:pt x="1483782" y="1149766"/>
                </a:lnTo>
                <a:lnTo>
                  <a:pt x="1533905" y="1143381"/>
                </a:lnTo>
                <a:lnTo>
                  <a:pt x="1588007" y="1140714"/>
                </a:lnTo>
                <a:lnTo>
                  <a:pt x="1588007" y="221487"/>
                </a:lnTo>
                <a:lnTo>
                  <a:pt x="401700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00492" y="2201418"/>
            <a:ext cx="1284605" cy="442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39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USD</a:t>
            </a:r>
            <a:r>
              <a:rPr sz="1400" b="1" spc="-5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3bn+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39"/>
              </a:lnSpc>
            </a:pPr>
            <a:r>
              <a:rPr sz="1400" b="1" spc="-5" dirty="0">
                <a:latin typeface="Trebuchet MS"/>
                <a:cs typeface="Trebuchet MS"/>
              </a:rPr>
              <a:t>Business</a:t>
            </a:r>
            <a:r>
              <a:rPr sz="1400" b="1" spc="-55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Group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32619" y="1633727"/>
            <a:ext cx="1590040" cy="1598930"/>
          </a:xfrm>
          <a:custGeom>
            <a:avLst/>
            <a:gdLst/>
            <a:ahLst/>
            <a:cxnLst/>
            <a:rect l="l" t="t" r="r" b="b"/>
            <a:pathLst>
              <a:path w="1590040" h="1598930">
                <a:moveTo>
                  <a:pt x="1187830" y="0"/>
                </a:moveTo>
                <a:lnTo>
                  <a:pt x="0" y="221614"/>
                </a:lnTo>
                <a:lnTo>
                  <a:pt x="0" y="1140714"/>
                </a:lnTo>
                <a:lnTo>
                  <a:pt x="54101" y="1143381"/>
                </a:lnTo>
                <a:lnTo>
                  <a:pt x="104267" y="1149766"/>
                </a:lnTo>
                <a:lnTo>
                  <a:pt x="153628" y="1158593"/>
                </a:lnTo>
                <a:lnTo>
                  <a:pt x="202122" y="1169798"/>
                </a:lnTo>
                <a:lnTo>
                  <a:pt x="249687" y="1183319"/>
                </a:lnTo>
                <a:lnTo>
                  <a:pt x="296259" y="1199092"/>
                </a:lnTo>
                <a:lnTo>
                  <a:pt x="341775" y="1217055"/>
                </a:lnTo>
                <a:lnTo>
                  <a:pt x="386173" y="1237143"/>
                </a:lnTo>
                <a:lnTo>
                  <a:pt x="429389" y="1259294"/>
                </a:lnTo>
                <a:lnTo>
                  <a:pt x="471360" y="1283446"/>
                </a:lnTo>
                <a:lnTo>
                  <a:pt x="512024" y="1309534"/>
                </a:lnTo>
                <a:lnTo>
                  <a:pt x="551317" y="1337495"/>
                </a:lnTo>
                <a:lnTo>
                  <a:pt x="589176" y="1367267"/>
                </a:lnTo>
                <a:lnTo>
                  <a:pt x="625539" y="1398787"/>
                </a:lnTo>
                <a:lnTo>
                  <a:pt x="660342" y="1431991"/>
                </a:lnTo>
                <a:lnTo>
                  <a:pt x="693523" y="1466816"/>
                </a:lnTo>
                <a:lnTo>
                  <a:pt x="725018" y="1503199"/>
                </a:lnTo>
                <a:lnTo>
                  <a:pt x="754765" y="1541077"/>
                </a:lnTo>
                <a:lnTo>
                  <a:pt x="782701" y="1580388"/>
                </a:lnTo>
                <a:lnTo>
                  <a:pt x="793750" y="1598676"/>
                </a:lnTo>
                <a:lnTo>
                  <a:pt x="1589531" y="1138936"/>
                </a:lnTo>
                <a:lnTo>
                  <a:pt x="1187830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25304" y="2201418"/>
            <a:ext cx="808355" cy="442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39"/>
              </a:lnSpc>
              <a:spcBef>
                <a:spcPts val="105"/>
              </a:spcBef>
            </a:pPr>
            <a:r>
              <a:rPr sz="1400" b="1" spc="5" dirty="0">
                <a:solidFill>
                  <a:srgbClr val="FFFFFF"/>
                </a:solidFill>
                <a:latin typeface="Trebuchet MS"/>
                <a:cs typeface="Trebuchet MS"/>
              </a:rPr>
              <a:t>150+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39"/>
              </a:lnSpc>
            </a:pPr>
            <a:r>
              <a:rPr sz="1400" b="1" spc="-5" dirty="0">
                <a:solidFill>
                  <a:srgbClr val="FFFFFF"/>
                </a:solidFill>
                <a:latin typeface="Trebuchet MS"/>
                <a:cs typeface="Trebuchet MS"/>
              </a:rPr>
              <a:t>countries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3868" y="2855976"/>
            <a:ext cx="1582420" cy="1835150"/>
          </a:xfrm>
          <a:custGeom>
            <a:avLst/>
            <a:gdLst/>
            <a:ahLst/>
            <a:cxnLst/>
            <a:rect l="l" t="t" r="r" b="b"/>
            <a:pathLst>
              <a:path w="1582420" h="1835150">
                <a:moveTo>
                  <a:pt x="795781" y="0"/>
                </a:moveTo>
                <a:lnTo>
                  <a:pt x="0" y="459232"/>
                </a:lnTo>
                <a:lnTo>
                  <a:pt x="32892" y="527431"/>
                </a:lnTo>
                <a:lnTo>
                  <a:pt x="50825" y="572937"/>
                </a:lnTo>
                <a:lnTo>
                  <a:pt x="66573" y="619500"/>
                </a:lnTo>
                <a:lnTo>
                  <a:pt x="80075" y="667053"/>
                </a:lnTo>
                <a:lnTo>
                  <a:pt x="91265" y="715533"/>
                </a:lnTo>
                <a:lnTo>
                  <a:pt x="100080" y="764877"/>
                </a:lnTo>
                <a:lnTo>
                  <a:pt x="106455" y="815020"/>
                </a:lnTo>
                <a:lnTo>
                  <a:pt x="110328" y="865898"/>
                </a:lnTo>
                <a:lnTo>
                  <a:pt x="111632" y="917448"/>
                </a:lnTo>
                <a:lnTo>
                  <a:pt x="110328" y="968997"/>
                </a:lnTo>
                <a:lnTo>
                  <a:pt x="106455" y="1019875"/>
                </a:lnTo>
                <a:lnTo>
                  <a:pt x="100080" y="1070018"/>
                </a:lnTo>
                <a:lnTo>
                  <a:pt x="91265" y="1119362"/>
                </a:lnTo>
                <a:lnTo>
                  <a:pt x="80075" y="1167842"/>
                </a:lnTo>
                <a:lnTo>
                  <a:pt x="66573" y="1215395"/>
                </a:lnTo>
                <a:lnTo>
                  <a:pt x="50825" y="1261958"/>
                </a:lnTo>
                <a:lnTo>
                  <a:pt x="32892" y="1307465"/>
                </a:lnTo>
                <a:lnTo>
                  <a:pt x="0" y="1375664"/>
                </a:lnTo>
                <a:lnTo>
                  <a:pt x="795781" y="1834896"/>
                </a:lnTo>
                <a:lnTo>
                  <a:pt x="1581911" y="917448"/>
                </a:lnTo>
                <a:lnTo>
                  <a:pt x="795781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09529" y="3541852"/>
            <a:ext cx="914400" cy="443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8585">
              <a:lnSpc>
                <a:spcPts val="1639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17,000+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639"/>
              </a:lnSpc>
            </a:pPr>
            <a:r>
              <a:rPr sz="1400" b="1" dirty="0">
                <a:latin typeface="Trebuchet MS"/>
                <a:cs typeface="Trebuchet MS"/>
              </a:rPr>
              <a:t>emplo</a:t>
            </a:r>
            <a:r>
              <a:rPr sz="1400" b="1" spc="-10" dirty="0">
                <a:latin typeface="Trebuchet MS"/>
                <a:cs typeface="Trebuchet MS"/>
              </a:rPr>
              <a:t>y</a:t>
            </a:r>
            <a:r>
              <a:rPr sz="1400" b="1" dirty="0">
                <a:latin typeface="Trebuchet MS"/>
                <a:cs typeface="Trebuchet MS"/>
              </a:rPr>
              <a:t>e</a:t>
            </a:r>
            <a:r>
              <a:rPr sz="1400" b="1" spc="-10" dirty="0">
                <a:latin typeface="Trebuchet MS"/>
                <a:cs typeface="Trebuchet MS"/>
              </a:rPr>
              <a:t>e</a:t>
            </a:r>
            <a:r>
              <a:rPr sz="1400" b="1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13447" y="2855976"/>
            <a:ext cx="1580515" cy="1835150"/>
          </a:xfrm>
          <a:custGeom>
            <a:avLst/>
            <a:gdLst/>
            <a:ahLst/>
            <a:cxnLst/>
            <a:rect l="l" t="t" r="r" b="b"/>
            <a:pathLst>
              <a:path w="1580515" h="1835150">
                <a:moveTo>
                  <a:pt x="785495" y="0"/>
                </a:moveTo>
                <a:lnTo>
                  <a:pt x="0" y="917448"/>
                </a:lnTo>
                <a:lnTo>
                  <a:pt x="785495" y="1834896"/>
                </a:lnTo>
                <a:lnTo>
                  <a:pt x="1580387" y="1375918"/>
                </a:lnTo>
                <a:lnTo>
                  <a:pt x="1547495" y="1307592"/>
                </a:lnTo>
                <a:lnTo>
                  <a:pt x="1529562" y="1262084"/>
                </a:lnTo>
                <a:lnTo>
                  <a:pt x="1513814" y="1215520"/>
                </a:lnTo>
                <a:lnTo>
                  <a:pt x="1500312" y="1167962"/>
                </a:lnTo>
                <a:lnTo>
                  <a:pt x="1489122" y="1119473"/>
                </a:lnTo>
                <a:lnTo>
                  <a:pt x="1480307" y="1070114"/>
                </a:lnTo>
                <a:lnTo>
                  <a:pt x="1473932" y="1019948"/>
                </a:lnTo>
                <a:lnTo>
                  <a:pt x="1470059" y="969039"/>
                </a:lnTo>
                <a:lnTo>
                  <a:pt x="1468754" y="917448"/>
                </a:lnTo>
                <a:lnTo>
                  <a:pt x="1470059" y="865856"/>
                </a:lnTo>
                <a:lnTo>
                  <a:pt x="1473932" y="814947"/>
                </a:lnTo>
                <a:lnTo>
                  <a:pt x="1480307" y="764781"/>
                </a:lnTo>
                <a:lnTo>
                  <a:pt x="1489122" y="715422"/>
                </a:lnTo>
                <a:lnTo>
                  <a:pt x="1500312" y="666933"/>
                </a:lnTo>
                <a:lnTo>
                  <a:pt x="1513814" y="619375"/>
                </a:lnTo>
                <a:lnTo>
                  <a:pt x="1529562" y="572811"/>
                </a:lnTo>
                <a:lnTo>
                  <a:pt x="1547495" y="527303"/>
                </a:lnTo>
                <a:lnTo>
                  <a:pt x="1580387" y="458977"/>
                </a:lnTo>
                <a:lnTo>
                  <a:pt x="785495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77506" y="3541852"/>
            <a:ext cx="654685" cy="443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39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67%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39"/>
              </a:lnSpc>
            </a:pPr>
            <a:r>
              <a:rPr sz="1400" b="1" spc="-5" dirty="0">
                <a:solidFill>
                  <a:srgbClr val="FFFFFF"/>
                </a:solidFill>
                <a:latin typeface="Trebuchet MS"/>
                <a:cs typeface="Trebuchet MS"/>
              </a:rPr>
              <a:t>Exports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47076" y="4315967"/>
            <a:ext cx="1588135" cy="1597660"/>
          </a:xfrm>
          <a:custGeom>
            <a:avLst/>
            <a:gdLst/>
            <a:ahLst/>
            <a:cxnLst/>
            <a:rect l="l" t="t" r="r" b="b"/>
            <a:pathLst>
              <a:path w="1588134" h="1597660">
                <a:moveTo>
                  <a:pt x="794639" y="0"/>
                </a:moveTo>
                <a:lnTo>
                  <a:pt x="0" y="458850"/>
                </a:lnTo>
                <a:lnTo>
                  <a:pt x="401700" y="1597151"/>
                </a:lnTo>
                <a:lnTo>
                  <a:pt x="1588007" y="1375892"/>
                </a:lnTo>
                <a:lnTo>
                  <a:pt x="1588007" y="457580"/>
                </a:lnTo>
                <a:lnTo>
                  <a:pt x="1533905" y="454786"/>
                </a:lnTo>
                <a:lnTo>
                  <a:pt x="1483782" y="448423"/>
                </a:lnTo>
                <a:lnTo>
                  <a:pt x="1434459" y="439621"/>
                </a:lnTo>
                <a:lnTo>
                  <a:pt x="1386001" y="428442"/>
                </a:lnTo>
                <a:lnTo>
                  <a:pt x="1338470" y="414949"/>
                </a:lnTo>
                <a:lnTo>
                  <a:pt x="1291930" y="399205"/>
                </a:lnTo>
                <a:lnTo>
                  <a:pt x="1246443" y="381272"/>
                </a:lnTo>
                <a:lnTo>
                  <a:pt x="1202073" y="361215"/>
                </a:lnTo>
                <a:lnTo>
                  <a:pt x="1158882" y="339095"/>
                </a:lnTo>
                <a:lnTo>
                  <a:pt x="1116933" y="314975"/>
                </a:lnTo>
                <a:lnTo>
                  <a:pt x="1076289" y="288919"/>
                </a:lnTo>
                <a:lnTo>
                  <a:pt x="1037014" y="260989"/>
                </a:lnTo>
                <a:lnTo>
                  <a:pt x="999170" y="231248"/>
                </a:lnTo>
                <a:lnTo>
                  <a:pt x="962820" y="199758"/>
                </a:lnTo>
                <a:lnTo>
                  <a:pt x="928027" y="166583"/>
                </a:lnTo>
                <a:lnTo>
                  <a:pt x="894854" y="131786"/>
                </a:lnTo>
                <a:lnTo>
                  <a:pt x="863365" y="95429"/>
                </a:lnTo>
                <a:lnTo>
                  <a:pt x="833622" y="57575"/>
                </a:lnTo>
                <a:lnTo>
                  <a:pt x="805688" y="18287"/>
                </a:lnTo>
                <a:lnTo>
                  <a:pt x="794639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22056" y="4883277"/>
            <a:ext cx="641985" cy="442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39"/>
              </a:lnSpc>
              <a:spcBef>
                <a:spcPts val="100"/>
              </a:spcBef>
            </a:pPr>
            <a:r>
              <a:rPr sz="1400" b="1" spc="5" dirty="0">
                <a:latin typeface="Trebuchet MS"/>
                <a:cs typeface="Trebuchet MS"/>
              </a:rPr>
              <a:t>12+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39"/>
              </a:lnSpc>
            </a:pPr>
            <a:r>
              <a:rPr sz="1400" b="1" spc="-15" dirty="0">
                <a:latin typeface="Trebuchet MS"/>
                <a:cs typeface="Trebuchet MS"/>
              </a:rPr>
              <a:t>Patents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32619" y="4315967"/>
            <a:ext cx="1590040" cy="1597660"/>
          </a:xfrm>
          <a:custGeom>
            <a:avLst/>
            <a:gdLst/>
            <a:ahLst/>
            <a:cxnLst/>
            <a:rect l="l" t="t" r="r" b="b"/>
            <a:pathLst>
              <a:path w="1590040" h="1597660">
                <a:moveTo>
                  <a:pt x="793750" y="0"/>
                </a:moveTo>
                <a:lnTo>
                  <a:pt x="754765" y="57575"/>
                </a:lnTo>
                <a:lnTo>
                  <a:pt x="725018" y="95429"/>
                </a:lnTo>
                <a:lnTo>
                  <a:pt x="693523" y="131786"/>
                </a:lnTo>
                <a:lnTo>
                  <a:pt x="660342" y="166583"/>
                </a:lnTo>
                <a:lnTo>
                  <a:pt x="625539" y="199758"/>
                </a:lnTo>
                <a:lnTo>
                  <a:pt x="589176" y="231248"/>
                </a:lnTo>
                <a:lnTo>
                  <a:pt x="551317" y="260989"/>
                </a:lnTo>
                <a:lnTo>
                  <a:pt x="512024" y="288919"/>
                </a:lnTo>
                <a:lnTo>
                  <a:pt x="471360" y="314975"/>
                </a:lnTo>
                <a:lnTo>
                  <a:pt x="429389" y="339095"/>
                </a:lnTo>
                <a:lnTo>
                  <a:pt x="386173" y="361215"/>
                </a:lnTo>
                <a:lnTo>
                  <a:pt x="341775" y="381272"/>
                </a:lnTo>
                <a:lnTo>
                  <a:pt x="296259" y="399205"/>
                </a:lnTo>
                <a:lnTo>
                  <a:pt x="249687" y="414949"/>
                </a:lnTo>
                <a:lnTo>
                  <a:pt x="202122" y="428442"/>
                </a:lnTo>
                <a:lnTo>
                  <a:pt x="153628" y="439621"/>
                </a:lnTo>
                <a:lnTo>
                  <a:pt x="104267" y="448423"/>
                </a:lnTo>
                <a:lnTo>
                  <a:pt x="54101" y="454786"/>
                </a:lnTo>
                <a:lnTo>
                  <a:pt x="0" y="457580"/>
                </a:lnTo>
                <a:lnTo>
                  <a:pt x="0" y="1375714"/>
                </a:lnTo>
                <a:lnTo>
                  <a:pt x="1187830" y="1597151"/>
                </a:lnTo>
                <a:lnTo>
                  <a:pt x="1589531" y="459231"/>
                </a:lnTo>
                <a:lnTo>
                  <a:pt x="793750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08895" y="4781803"/>
            <a:ext cx="1240155" cy="645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39"/>
              </a:lnSpc>
              <a:spcBef>
                <a:spcPts val="100"/>
              </a:spcBef>
            </a:pPr>
            <a:r>
              <a:rPr sz="1400" b="1" spc="5" dirty="0">
                <a:solidFill>
                  <a:srgbClr val="FFFFFF"/>
                </a:solidFill>
                <a:latin typeface="Trebuchet MS"/>
                <a:cs typeface="Trebuchet MS"/>
              </a:rPr>
              <a:t>46+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595"/>
              </a:lnSpc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E-com</a:t>
            </a:r>
            <a:r>
              <a:rPr sz="14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39"/>
              </a:lnSpc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3440" y="2763011"/>
            <a:ext cx="2022348" cy="202082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304544" y="858011"/>
            <a:ext cx="22860" cy="777240"/>
          </a:xfrm>
          <a:custGeom>
            <a:avLst/>
            <a:gdLst/>
            <a:ahLst/>
            <a:cxnLst/>
            <a:rect l="l" t="t" r="r" b="b"/>
            <a:pathLst>
              <a:path w="22859" h="777239">
                <a:moveTo>
                  <a:pt x="22859" y="0"/>
                </a:moveTo>
                <a:lnTo>
                  <a:pt x="0" y="0"/>
                </a:lnTo>
                <a:lnTo>
                  <a:pt x="0" y="777239"/>
                </a:lnTo>
                <a:lnTo>
                  <a:pt x="22859" y="777239"/>
                </a:lnTo>
                <a:lnTo>
                  <a:pt x="22859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04544" y="2074164"/>
            <a:ext cx="22860" cy="775970"/>
          </a:xfrm>
          <a:custGeom>
            <a:avLst/>
            <a:gdLst/>
            <a:ahLst/>
            <a:cxnLst/>
            <a:rect l="l" t="t" r="r" b="b"/>
            <a:pathLst>
              <a:path w="22859" h="775969">
                <a:moveTo>
                  <a:pt x="22859" y="0"/>
                </a:moveTo>
                <a:lnTo>
                  <a:pt x="0" y="0"/>
                </a:lnTo>
                <a:lnTo>
                  <a:pt x="0" y="775715"/>
                </a:lnTo>
                <a:lnTo>
                  <a:pt x="22859" y="775715"/>
                </a:lnTo>
                <a:lnTo>
                  <a:pt x="22859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293875" y="3288791"/>
            <a:ext cx="874394" cy="775970"/>
            <a:chOff x="1293875" y="3288791"/>
            <a:chExt cx="874394" cy="775970"/>
          </a:xfrm>
        </p:grpSpPr>
        <p:sp>
          <p:nvSpPr>
            <p:cNvPr id="20" name="object 20"/>
            <p:cNvSpPr/>
            <p:nvPr/>
          </p:nvSpPr>
          <p:spPr>
            <a:xfrm>
              <a:off x="1304543" y="3288791"/>
              <a:ext cx="22860" cy="775970"/>
            </a:xfrm>
            <a:custGeom>
              <a:avLst/>
              <a:gdLst/>
              <a:ahLst/>
              <a:cxnLst/>
              <a:rect l="l" t="t" r="r" b="b"/>
              <a:pathLst>
                <a:path w="22859" h="775970">
                  <a:moveTo>
                    <a:pt x="22859" y="0"/>
                  </a:moveTo>
                  <a:lnTo>
                    <a:pt x="0" y="0"/>
                  </a:lnTo>
                  <a:lnTo>
                    <a:pt x="0" y="775716"/>
                  </a:lnTo>
                  <a:lnTo>
                    <a:pt x="22859" y="775716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875" y="3419855"/>
              <a:ext cx="799338" cy="42748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8611" y="3419855"/>
              <a:ext cx="319265" cy="4274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415288" y="956258"/>
            <a:ext cx="4729480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15" dirty="0">
                <a:latin typeface="Trebuchet MS"/>
                <a:cs typeface="Trebuchet MS"/>
              </a:rPr>
              <a:t>Leading</a:t>
            </a:r>
            <a:r>
              <a:rPr sz="1700" b="1" spc="-70" dirty="0">
                <a:latin typeface="Trebuchet MS"/>
                <a:cs typeface="Trebuchet MS"/>
              </a:rPr>
              <a:t> </a:t>
            </a:r>
            <a:r>
              <a:rPr sz="1700" b="1" spc="-20" dirty="0">
                <a:latin typeface="Trebuchet MS"/>
                <a:cs typeface="Trebuchet MS"/>
              </a:rPr>
              <a:t>Integrated</a:t>
            </a:r>
            <a:r>
              <a:rPr sz="1700" b="1" spc="-65" dirty="0">
                <a:latin typeface="Trebuchet MS"/>
                <a:cs typeface="Trebuchet MS"/>
              </a:rPr>
              <a:t> </a:t>
            </a:r>
            <a:r>
              <a:rPr sz="1700" b="1" spc="-10" dirty="0">
                <a:latin typeface="Trebuchet MS"/>
                <a:cs typeface="Trebuchet MS"/>
              </a:rPr>
              <a:t>home</a:t>
            </a:r>
            <a:r>
              <a:rPr sz="1700" b="1" spc="-35" dirty="0">
                <a:latin typeface="Trebuchet MS"/>
                <a:cs typeface="Trebuchet MS"/>
              </a:rPr>
              <a:t> </a:t>
            </a:r>
            <a:r>
              <a:rPr sz="1700" b="1" spc="-15" dirty="0">
                <a:latin typeface="Trebuchet MS"/>
                <a:cs typeface="Trebuchet MS"/>
              </a:rPr>
              <a:t>textile</a:t>
            </a:r>
            <a:r>
              <a:rPr sz="1700" b="1" spc="-35" dirty="0">
                <a:latin typeface="Trebuchet MS"/>
                <a:cs typeface="Trebuchet MS"/>
              </a:rPr>
              <a:t> </a:t>
            </a:r>
            <a:r>
              <a:rPr sz="1700" b="1" spc="-20" dirty="0">
                <a:latin typeface="Trebuchet MS"/>
                <a:cs typeface="Trebuchet MS"/>
              </a:rPr>
              <a:t>manufacturers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15" dirty="0">
                <a:latin typeface="Trebuchet MS"/>
                <a:cs typeface="Trebuchet MS"/>
              </a:rPr>
              <a:t>with</a:t>
            </a:r>
            <a:r>
              <a:rPr sz="1700" b="1" spc="-35" dirty="0">
                <a:latin typeface="Trebuchet MS"/>
                <a:cs typeface="Trebuchet MS"/>
              </a:rPr>
              <a:t> </a:t>
            </a:r>
            <a:r>
              <a:rPr sz="1700" b="1" spc="-15" dirty="0">
                <a:latin typeface="Trebuchet MS"/>
                <a:cs typeface="Trebuchet MS"/>
              </a:rPr>
              <a:t>30+</a:t>
            </a:r>
            <a:r>
              <a:rPr sz="1700" b="1" spc="-30" dirty="0">
                <a:latin typeface="Trebuchet MS"/>
                <a:cs typeface="Trebuchet MS"/>
              </a:rPr>
              <a:t> </a:t>
            </a:r>
            <a:r>
              <a:rPr sz="1700" b="1" spc="-10" dirty="0">
                <a:latin typeface="Trebuchet MS"/>
                <a:cs typeface="Trebuchet MS"/>
              </a:rPr>
              <a:t>year</a:t>
            </a:r>
            <a:r>
              <a:rPr sz="1700" b="1" spc="-70" dirty="0">
                <a:latin typeface="Trebuchet MS"/>
                <a:cs typeface="Trebuchet MS"/>
              </a:rPr>
              <a:t> </a:t>
            </a:r>
            <a:r>
              <a:rPr sz="1700" b="1" spc="-20" dirty="0">
                <a:latin typeface="Trebuchet MS"/>
                <a:cs typeface="Trebuchet MS"/>
              </a:rPr>
              <a:t>track</a:t>
            </a:r>
            <a:r>
              <a:rPr sz="1700" b="1" spc="-65" dirty="0">
                <a:latin typeface="Trebuchet MS"/>
                <a:cs typeface="Trebuchet MS"/>
              </a:rPr>
              <a:t> </a:t>
            </a:r>
            <a:r>
              <a:rPr sz="1700" b="1" spc="-10" dirty="0">
                <a:latin typeface="Trebuchet MS"/>
                <a:cs typeface="Trebuchet MS"/>
              </a:rPr>
              <a:t>record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6144" y="2155901"/>
            <a:ext cx="553847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35" dirty="0">
                <a:latin typeface="Trebuchet MS"/>
                <a:cs typeface="Trebuchet MS"/>
              </a:rPr>
              <a:t>World’s</a:t>
            </a:r>
            <a:r>
              <a:rPr sz="1700" b="1" spc="-55" dirty="0">
                <a:latin typeface="Trebuchet MS"/>
                <a:cs typeface="Trebuchet MS"/>
              </a:rPr>
              <a:t> </a:t>
            </a:r>
            <a:r>
              <a:rPr sz="1700" b="1" spc="-10" dirty="0">
                <a:latin typeface="Trebuchet MS"/>
                <a:cs typeface="Trebuchet MS"/>
              </a:rPr>
              <a:t>Largest</a:t>
            </a:r>
            <a:r>
              <a:rPr sz="1700" b="1" spc="-75" dirty="0">
                <a:latin typeface="Trebuchet MS"/>
                <a:cs typeface="Trebuchet MS"/>
              </a:rPr>
              <a:t> </a:t>
            </a:r>
            <a:r>
              <a:rPr sz="1700" b="1" spc="-10" dirty="0">
                <a:latin typeface="Trebuchet MS"/>
                <a:cs typeface="Trebuchet MS"/>
              </a:rPr>
              <a:t>wheat</a:t>
            </a:r>
            <a:r>
              <a:rPr sz="1700" b="1" spc="-50" dirty="0">
                <a:latin typeface="Trebuchet MS"/>
                <a:cs typeface="Trebuchet MS"/>
              </a:rPr>
              <a:t> </a:t>
            </a:r>
            <a:r>
              <a:rPr sz="1700" b="1" spc="-20" dirty="0">
                <a:latin typeface="Trebuchet MS"/>
                <a:cs typeface="Trebuchet MS"/>
              </a:rPr>
              <a:t>straw-based</a:t>
            </a:r>
            <a:r>
              <a:rPr sz="1700" b="1" spc="-80" dirty="0">
                <a:latin typeface="Trebuchet MS"/>
                <a:cs typeface="Trebuchet MS"/>
              </a:rPr>
              <a:t> </a:t>
            </a:r>
            <a:r>
              <a:rPr sz="1700" b="1" spc="-10" dirty="0">
                <a:latin typeface="Trebuchet MS"/>
                <a:cs typeface="Trebuchet MS"/>
              </a:rPr>
              <a:t>paper</a:t>
            </a:r>
            <a:r>
              <a:rPr sz="1700" b="1" spc="-70" dirty="0">
                <a:latin typeface="Trebuchet MS"/>
                <a:cs typeface="Trebuchet MS"/>
              </a:rPr>
              <a:t> </a:t>
            </a:r>
            <a:r>
              <a:rPr sz="1700" b="1" spc="-15" dirty="0">
                <a:latin typeface="Trebuchet MS"/>
                <a:cs typeface="Trebuchet MS"/>
              </a:rPr>
              <a:t>manufacturer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04619" y="3464814"/>
            <a:ext cx="38150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rebuchet MS"/>
                <a:cs typeface="Trebuchet MS"/>
              </a:rPr>
              <a:t>World-class</a:t>
            </a:r>
            <a:r>
              <a:rPr sz="1600" b="1" spc="25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Infrastructure</a:t>
            </a:r>
            <a:r>
              <a:rPr sz="1600" b="1" spc="65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&amp;</a:t>
            </a:r>
            <a:r>
              <a:rPr sz="1600" b="1" spc="-20" dirty="0">
                <a:latin typeface="Trebuchet MS"/>
                <a:cs typeface="Trebuchet MS"/>
              </a:rPr>
              <a:t> </a:t>
            </a:r>
            <a:r>
              <a:rPr sz="1600" b="1" spc="-25" dirty="0">
                <a:latin typeface="Trebuchet MS"/>
                <a:cs typeface="Trebuchet MS"/>
              </a:rPr>
              <a:t>Technology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23288" y="3419855"/>
            <a:ext cx="3405378" cy="427482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272539" y="4529328"/>
            <a:ext cx="3977004" cy="427990"/>
            <a:chOff x="1272539" y="4529328"/>
            <a:chExt cx="3977004" cy="42799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539" y="4529328"/>
              <a:ext cx="1475994" cy="42748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3931" y="4529328"/>
              <a:ext cx="319265" cy="4274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8607" y="4529328"/>
              <a:ext cx="425970" cy="42748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9963" y="4529328"/>
              <a:ext cx="319265" cy="42748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4639" y="4529328"/>
              <a:ext cx="2414778" cy="42748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81304" y="3360165"/>
            <a:ext cx="4358640" cy="1536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1" spc="-5" dirty="0">
                <a:solidFill>
                  <a:srgbClr val="008576"/>
                </a:solidFill>
                <a:latin typeface="Trebuchet MS"/>
                <a:cs typeface="Trebuchet MS"/>
              </a:rPr>
              <a:t>C</a:t>
            </a:r>
            <a:endParaRPr sz="3700">
              <a:latin typeface="Trebuchet MS"/>
              <a:cs typeface="Trebuchet MS"/>
            </a:endParaRPr>
          </a:p>
          <a:p>
            <a:pPr marL="27305">
              <a:lnSpc>
                <a:spcPct val="100000"/>
              </a:lnSpc>
              <a:spcBef>
                <a:spcPts val="3025"/>
              </a:spcBef>
              <a:tabLst>
                <a:tab pos="614045" algn="l"/>
              </a:tabLst>
            </a:pPr>
            <a:r>
              <a:rPr sz="3700" b="1" spc="-5" dirty="0">
                <a:solidFill>
                  <a:srgbClr val="FFC000"/>
                </a:solidFill>
                <a:latin typeface="Trebuchet MS"/>
                <a:cs typeface="Trebuchet MS"/>
              </a:rPr>
              <a:t>D	</a:t>
            </a:r>
            <a:r>
              <a:rPr sz="1600" b="1" spc="-5" dirty="0">
                <a:latin typeface="Trebuchet MS"/>
                <a:cs typeface="Trebuchet MS"/>
              </a:rPr>
              <a:t>Globally</a:t>
            </a:r>
            <a:r>
              <a:rPr sz="1600" b="1" spc="15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Best-in-class</a:t>
            </a:r>
            <a:r>
              <a:rPr sz="1600" b="1" spc="20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Business</a:t>
            </a:r>
            <a:r>
              <a:rPr sz="1600" b="1" spc="10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Partners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7892" y="928192"/>
            <a:ext cx="3232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1" spc="-5" dirty="0">
                <a:solidFill>
                  <a:srgbClr val="008576"/>
                </a:solidFill>
                <a:latin typeface="Trebuchet MS"/>
                <a:cs typeface="Trebuchet MS"/>
              </a:rPr>
              <a:t>A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8126" y="2147697"/>
            <a:ext cx="3048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1" spc="-5" dirty="0">
                <a:solidFill>
                  <a:srgbClr val="FFC800"/>
                </a:solidFill>
                <a:latin typeface="Trebuchet MS"/>
                <a:cs typeface="Trebuchet MS"/>
              </a:rPr>
              <a:t>B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36700" y="252069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288036" y="144018"/>
                </a:moveTo>
                <a:lnTo>
                  <a:pt x="245745" y="101854"/>
                </a:lnTo>
                <a:lnTo>
                  <a:pt x="245745" y="42291"/>
                </a:lnTo>
                <a:lnTo>
                  <a:pt x="241808" y="42291"/>
                </a:lnTo>
                <a:lnTo>
                  <a:pt x="241808" y="41148"/>
                </a:lnTo>
                <a:lnTo>
                  <a:pt x="185039" y="41148"/>
                </a:lnTo>
                <a:lnTo>
                  <a:pt x="144018" y="0"/>
                </a:lnTo>
                <a:lnTo>
                  <a:pt x="102857" y="41148"/>
                </a:lnTo>
                <a:lnTo>
                  <a:pt x="46736" y="41148"/>
                </a:lnTo>
                <a:lnTo>
                  <a:pt x="46736" y="42291"/>
                </a:lnTo>
                <a:lnTo>
                  <a:pt x="42164" y="42291"/>
                </a:lnTo>
                <a:lnTo>
                  <a:pt x="42164" y="101854"/>
                </a:lnTo>
                <a:lnTo>
                  <a:pt x="0" y="144018"/>
                </a:lnTo>
                <a:lnTo>
                  <a:pt x="42164" y="186309"/>
                </a:lnTo>
                <a:lnTo>
                  <a:pt x="42164" y="245872"/>
                </a:lnTo>
                <a:lnTo>
                  <a:pt x="101714" y="245872"/>
                </a:lnTo>
                <a:lnTo>
                  <a:pt x="144018" y="288036"/>
                </a:lnTo>
                <a:lnTo>
                  <a:pt x="186182" y="245872"/>
                </a:lnTo>
                <a:lnTo>
                  <a:pt x="245745" y="245872"/>
                </a:lnTo>
                <a:lnTo>
                  <a:pt x="245745" y="186309"/>
                </a:lnTo>
                <a:lnTo>
                  <a:pt x="288036" y="144018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578991" y="2555570"/>
            <a:ext cx="2057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Trebuchet MS"/>
                <a:cs typeface="Trebuchet MS"/>
              </a:rPr>
              <a:t>#1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63673" y="2545461"/>
            <a:ext cx="16071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i="1" spc="-5" dirty="0">
                <a:solidFill>
                  <a:srgbClr val="008576"/>
                </a:solidFill>
                <a:latin typeface="Trebuchet MS"/>
                <a:cs typeface="Trebuchet MS"/>
              </a:rPr>
              <a:t>in North India </a:t>
            </a:r>
            <a:r>
              <a:rPr sz="1000" b="1" i="1" spc="-10" dirty="0">
                <a:solidFill>
                  <a:srgbClr val="008576"/>
                </a:solidFill>
                <a:latin typeface="Trebuchet MS"/>
                <a:cs typeface="Trebuchet MS"/>
              </a:rPr>
              <a:t>for Branded </a:t>
            </a:r>
            <a:r>
              <a:rPr sz="1000" b="1" i="1" spc="-290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1000" b="1" i="1" spc="-5" dirty="0">
                <a:solidFill>
                  <a:srgbClr val="008576"/>
                </a:solidFill>
                <a:latin typeface="Trebuchet MS"/>
                <a:cs typeface="Trebuchet MS"/>
              </a:rPr>
              <a:t>Copier</a:t>
            </a:r>
            <a:r>
              <a:rPr sz="1000" b="1" i="1" spc="5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1000" b="1" i="1" spc="-5" dirty="0">
                <a:solidFill>
                  <a:srgbClr val="008576"/>
                </a:solidFill>
                <a:latin typeface="Trebuchet MS"/>
                <a:cs typeface="Trebuchet MS"/>
              </a:rPr>
              <a:t>segment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13688" y="4366259"/>
            <a:ext cx="22860" cy="777240"/>
          </a:xfrm>
          <a:custGeom>
            <a:avLst/>
            <a:gdLst/>
            <a:ahLst/>
            <a:cxnLst/>
            <a:rect l="l" t="t" r="r" b="b"/>
            <a:pathLst>
              <a:path w="22859" h="777239">
                <a:moveTo>
                  <a:pt x="22859" y="0"/>
                </a:moveTo>
                <a:lnTo>
                  <a:pt x="0" y="0"/>
                </a:lnTo>
                <a:lnTo>
                  <a:pt x="0" y="777239"/>
                </a:lnTo>
                <a:lnTo>
                  <a:pt x="22859" y="777239"/>
                </a:lnTo>
                <a:lnTo>
                  <a:pt x="22859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1324355" y="5509259"/>
            <a:ext cx="2327910" cy="775970"/>
            <a:chOff x="1324355" y="5509259"/>
            <a:chExt cx="2327910" cy="775970"/>
          </a:xfrm>
        </p:grpSpPr>
        <p:sp>
          <p:nvSpPr>
            <p:cNvPr id="41" name="object 41"/>
            <p:cNvSpPr/>
            <p:nvPr/>
          </p:nvSpPr>
          <p:spPr>
            <a:xfrm>
              <a:off x="1324355" y="5509259"/>
              <a:ext cx="22860" cy="775970"/>
            </a:xfrm>
            <a:custGeom>
              <a:avLst/>
              <a:gdLst/>
              <a:ahLst/>
              <a:cxnLst/>
              <a:rect l="l" t="t" r="r" b="b"/>
              <a:pathLst>
                <a:path w="22859" h="775970">
                  <a:moveTo>
                    <a:pt x="22859" y="0"/>
                  </a:moveTo>
                  <a:lnTo>
                    <a:pt x="0" y="0"/>
                  </a:lnTo>
                  <a:lnTo>
                    <a:pt x="0" y="775715"/>
                  </a:lnTo>
                  <a:lnTo>
                    <a:pt x="22859" y="77571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167" y="5545835"/>
              <a:ext cx="2308098" cy="427481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450086" y="5590133"/>
            <a:ext cx="28092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rebuchet MS"/>
                <a:cs typeface="Trebuchet MS"/>
              </a:rPr>
              <a:t>Robust Financials and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30" dirty="0">
                <a:latin typeface="Trebuchet MS"/>
                <a:cs typeface="Trebuchet MS"/>
              </a:rPr>
              <a:t>Young</a:t>
            </a:r>
            <a:r>
              <a:rPr sz="1600" b="1" spc="-10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&amp;</a:t>
            </a:r>
            <a:r>
              <a:rPr sz="1600" b="1" spc="-20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Energetic</a:t>
            </a:r>
            <a:r>
              <a:rPr sz="1600" b="1" spc="20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Workforce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39596" y="5789676"/>
            <a:ext cx="3028950" cy="427482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810259" y="5580684"/>
            <a:ext cx="2927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1" spc="-5" dirty="0">
                <a:solidFill>
                  <a:srgbClr val="008576"/>
                </a:solidFill>
                <a:latin typeface="Trebuchet MS"/>
                <a:cs typeface="Trebuchet MS"/>
              </a:rPr>
              <a:t>E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20"/>
              </a:lnSpc>
            </a:pPr>
            <a:r>
              <a:rPr spc="-5" dirty="0"/>
              <a:t>5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201574" y="6609560"/>
            <a:ext cx="2091055" cy="1885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36709" y="2243073"/>
            <a:ext cx="2900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rebuchet MS"/>
                <a:cs typeface="Trebuchet MS"/>
              </a:rPr>
              <a:t>Digital</a:t>
            </a:r>
            <a:r>
              <a:rPr sz="1200" b="1" spc="-25" dirty="0">
                <a:latin typeface="Trebuchet MS"/>
                <a:cs typeface="Trebuchet MS"/>
              </a:rPr>
              <a:t> Trident</a:t>
            </a:r>
            <a:r>
              <a:rPr sz="1200" b="1" spc="1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–</a:t>
            </a:r>
            <a:r>
              <a:rPr sz="1200" b="1" spc="-5" dirty="0">
                <a:latin typeface="Trebuchet MS"/>
                <a:cs typeface="Trebuchet MS"/>
              </a:rPr>
              <a:t> Completing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Industry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4.0 </a:t>
            </a:r>
            <a:r>
              <a:rPr sz="1200" b="1" spc="-35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Journey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6709" y="2609683"/>
            <a:ext cx="2663825" cy="106616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295"/>
              </a:spcBef>
              <a:buSzPct val="7916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Trebuchet MS"/>
                <a:cs typeface="Trebuchet MS"/>
              </a:rPr>
              <a:t>E-sourcing</a:t>
            </a:r>
            <a:endParaRPr sz="12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195"/>
              </a:spcBef>
              <a:buSzPct val="7916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15" dirty="0">
                <a:latin typeface="Trebuchet MS"/>
                <a:cs typeface="Trebuchet MS"/>
              </a:rPr>
              <a:t>Real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time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performance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monitoring</a:t>
            </a:r>
            <a:endParaRPr sz="12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SzPct val="7916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Trebuchet MS"/>
                <a:cs typeface="Trebuchet MS"/>
              </a:rPr>
              <a:t>AI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enabled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Projects</a:t>
            </a:r>
            <a:endParaRPr sz="12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SzPct val="7916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Trebuchet MS"/>
                <a:cs typeface="Trebuchet MS"/>
              </a:rPr>
              <a:t>Digitalization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products</a:t>
            </a:r>
            <a:endParaRPr sz="12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190"/>
              </a:spcBef>
              <a:buSzPct val="7916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Trebuchet MS"/>
                <a:cs typeface="Trebuchet MS"/>
              </a:rPr>
              <a:t>Virtual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showrooms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443479"/>
            <a:ext cx="12192000" cy="3989704"/>
            <a:chOff x="0" y="2443479"/>
            <a:chExt cx="12192000" cy="3989704"/>
          </a:xfrm>
        </p:grpSpPr>
        <p:sp>
          <p:nvSpPr>
            <p:cNvPr id="6" name="object 6"/>
            <p:cNvSpPr/>
            <p:nvPr/>
          </p:nvSpPr>
          <p:spPr>
            <a:xfrm>
              <a:off x="3243072" y="2443479"/>
              <a:ext cx="688340" cy="742315"/>
            </a:xfrm>
            <a:custGeom>
              <a:avLst/>
              <a:gdLst/>
              <a:ahLst/>
              <a:cxnLst/>
              <a:rect l="l" t="t" r="r" b="b"/>
              <a:pathLst>
                <a:path w="688339" h="742314">
                  <a:moveTo>
                    <a:pt x="343233" y="0"/>
                  </a:moveTo>
                  <a:lnTo>
                    <a:pt x="303529" y="10667"/>
                  </a:lnTo>
                  <a:lnTo>
                    <a:pt x="39750" y="157987"/>
                  </a:lnTo>
                  <a:lnTo>
                    <a:pt x="10826" y="185673"/>
                  </a:lnTo>
                  <a:lnTo>
                    <a:pt x="0" y="224027"/>
                  </a:lnTo>
                  <a:lnTo>
                    <a:pt x="0" y="518667"/>
                  </a:lnTo>
                  <a:lnTo>
                    <a:pt x="10826" y="556736"/>
                  </a:lnTo>
                  <a:lnTo>
                    <a:pt x="39750" y="584707"/>
                  </a:lnTo>
                  <a:lnTo>
                    <a:pt x="303529" y="732027"/>
                  </a:lnTo>
                  <a:lnTo>
                    <a:pt x="343233" y="742124"/>
                  </a:lnTo>
                  <a:lnTo>
                    <a:pt x="363555" y="739600"/>
                  </a:lnTo>
                  <a:lnTo>
                    <a:pt x="648335" y="584707"/>
                  </a:lnTo>
                  <a:lnTo>
                    <a:pt x="677545" y="556736"/>
                  </a:lnTo>
                  <a:lnTo>
                    <a:pt x="688086" y="518667"/>
                  </a:lnTo>
                  <a:lnTo>
                    <a:pt x="688086" y="224027"/>
                  </a:lnTo>
                  <a:lnTo>
                    <a:pt x="677545" y="185673"/>
                  </a:lnTo>
                  <a:lnTo>
                    <a:pt x="648335" y="157987"/>
                  </a:lnTo>
                  <a:lnTo>
                    <a:pt x="383031" y="10667"/>
                  </a:lnTo>
                  <a:lnTo>
                    <a:pt x="343233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410556"/>
              <a:ext cx="12192000" cy="3022600"/>
            </a:xfrm>
            <a:custGeom>
              <a:avLst/>
              <a:gdLst/>
              <a:ahLst/>
              <a:cxnLst/>
              <a:rect l="l" t="t" r="r" b="b"/>
              <a:pathLst>
                <a:path w="12192000" h="3022600">
                  <a:moveTo>
                    <a:pt x="1865171" y="1651000"/>
                  </a:moveTo>
                  <a:lnTo>
                    <a:pt x="1199208" y="1651000"/>
                  </a:lnTo>
                  <a:lnTo>
                    <a:pt x="1097092" y="1676400"/>
                  </a:lnTo>
                  <a:lnTo>
                    <a:pt x="1046124" y="1676400"/>
                  </a:lnTo>
                  <a:lnTo>
                    <a:pt x="893655" y="1714500"/>
                  </a:lnTo>
                  <a:lnTo>
                    <a:pt x="843000" y="1714500"/>
                  </a:lnTo>
                  <a:lnTo>
                    <a:pt x="792646" y="1739900"/>
                  </a:lnTo>
                  <a:lnTo>
                    <a:pt x="594627" y="1790700"/>
                  </a:lnTo>
                  <a:lnTo>
                    <a:pt x="546003" y="1816100"/>
                  </a:lnTo>
                  <a:lnTo>
                    <a:pt x="449855" y="1841500"/>
                  </a:lnTo>
                  <a:lnTo>
                    <a:pt x="355216" y="1892300"/>
                  </a:lnTo>
                  <a:lnTo>
                    <a:pt x="308478" y="1905000"/>
                  </a:lnTo>
                  <a:lnTo>
                    <a:pt x="170665" y="1981200"/>
                  </a:lnTo>
                  <a:lnTo>
                    <a:pt x="36584" y="2057400"/>
                  </a:lnTo>
                  <a:lnTo>
                    <a:pt x="0" y="2070100"/>
                  </a:lnTo>
                  <a:lnTo>
                    <a:pt x="0" y="3022600"/>
                  </a:lnTo>
                  <a:lnTo>
                    <a:pt x="8940" y="3009900"/>
                  </a:lnTo>
                  <a:lnTo>
                    <a:pt x="43150" y="2971800"/>
                  </a:lnTo>
                  <a:lnTo>
                    <a:pt x="78150" y="2946400"/>
                  </a:lnTo>
                  <a:lnTo>
                    <a:pt x="113925" y="2908300"/>
                  </a:lnTo>
                  <a:lnTo>
                    <a:pt x="150460" y="2882900"/>
                  </a:lnTo>
                  <a:lnTo>
                    <a:pt x="187741" y="2844800"/>
                  </a:lnTo>
                  <a:lnTo>
                    <a:pt x="225753" y="2819400"/>
                  </a:lnTo>
                  <a:lnTo>
                    <a:pt x="264482" y="2794000"/>
                  </a:lnTo>
                  <a:lnTo>
                    <a:pt x="303911" y="2755900"/>
                  </a:lnTo>
                  <a:lnTo>
                    <a:pt x="344028" y="2730500"/>
                  </a:lnTo>
                  <a:lnTo>
                    <a:pt x="426262" y="2679700"/>
                  </a:lnTo>
                  <a:lnTo>
                    <a:pt x="511066" y="2628900"/>
                  </a:lnTo>
                  <a:lnTo>
                    <a:pt x="554395" y="2603500"/>
                  </a:lnTo>
                  <a:lnTo>
                    <a:pt x="598322" y="2590800"/>
                  </a:lnTo>
                  <a:lnTo>
                    <a:pt x="687913" y="2540000"/>
                  </a:lnTo>
                  <a:lnTo>
                    <a:pt x="779719" y="2514600"/>
                  </a:lnTo>
                  <a:lnTo>
                    <a:pt x="826417" y="2489200"/>
                  </a:lnTo>
                  <a:lnTo>
                    <a:pt x="1167439" y="2400300"/>
                  </a:lnTo>
                  <a:lnTo>
                    <a:pt x="1217315" y="2400300"/>
                  </a:lnTo>
                  <a:lnTo>
                    <a:pt x="1267217" y="2387600"/>
                  </a:lnTo>
                  <a:lnTo>
                    <a:pt x="1317128" y="2387600"/>
                  </a:lnTo>
                  <a:lnTo>
                    <a:pt x="1367028" y="2374900"/>
                  </a:lnTo>
                  <a:lnTo>
                    <a:pt x="5815510" y="2374900"/>
                  </a:lnTo>
                  <a:lnTo>
                    <a:pt x="5854416" y="2349500"/>
                  </a:lnTo>
                  <a:lnTo>
                    <a:pt x="5892680" y="2311400"/>
                  </a:lnTo>
                  <a:lnTo>
                    <a:pt x="5930297" y="2286000"/>
                  </a:lnTo>
                  <a:lnTo>
                    <a:pt x="3802823" y="2286000"/>
                  </a:lnTo>
                  <a:lnTo>
                    <a:pt x="3753681" y="2273300"/>
                  </a:lnTo>
                  <a:lnTo>
                    <a:pt x="3704716" y="2273300"/>
                  </a:lnTo>
                  <a:lnTo>
                    <a:pt x="3655949" y="2260600"/>
                  </a:lnTo>
                  <a:lnTo>
                    <a:pt x="3607396" y="2260600"/>
                  </a:lnTo>
                  <a:lnTo>
                    <a:pt x="3321633" y="2184400"/>
                  </a:lnTo>
                  <a:lnTo>
                    <a:pt x="3275105" y="2159000"/>
                  </a:lnTo>
                  <a:lnTo>
                    <a:pt x="3228940" y="2146300"/>
                  </a:lnTo>
                  <a:lnTo>
                    <a:pt x="3183157" y="2120900"/>
                  </a:lnTo>
                  <a:lnTo>
                    <a:pt x="3137775" y="2108200"/>
                  </a:lnTo>
                  <a:lnTo>
                    <a:pt x="3048287" y="2057400"/>
                  </a:lnTo>
                  <a:lnTo>
                    <a:pt x="3004218" y="2044700"/>
                  </a:lnTo>
                  <a:lnTo>
                    <a:pt x="2827208" y="1943100"/>
                  </a:lnTo>
                  <a:lnTo>
                    <a:pt x="2782057" y="1917700"/>
                  </a:lnTo>
                  <a:lnTo>
                    <a:pt x="2736572" y="1905000"/>
                  </a:lnTo>
                  <a:lnTo>
                    <a:pt x="2644619" y="1854200"/>
                  </a:lnTo>
                  <a:lnTo>
                    <a:pt x="2598159" y="1841500"/>
                  </a:lnTo>
                  <a:lnTo>
                    <a:pt x="2551382" y="1816100"/>
                  </a:lnTo>
                  <a:lnTo>
                    <a:pt x="2456894" y="1790700"/>
                  </a:lnTo>
                  <a:lnTo>
                    <a:pt x="2409191" y="1765300"/>
                  </a:lnTo>
                  <a:lnTo>
                    <a:pt x="2116804" y="1689100"/>
                  </a:lnTo>
                  <a:lnTo>
                    <a:pt x="2067082" y="1689100"/>
                  </a:lnTo>
                  <a:lnTo>
                    <a:pt x="1966828" y="1663700"/>
                  </a:lnTo>
                  <a:lnTo>
                    <a:pt x="1916302" y="1663700"/>
                  </a:lnTo>
                  <a:lnTo>
                    <a:pt x="1865171" y="1651000"/>
                  </a:lnTo>
                  <a:close/>
                </a:path>
                <a:path w="12192000" h="3022600">
                  <a:moveTo>
                    <a:pt x="4266931" y="3009900"/>
                  </a:moveTo>
                  <a:lnTo>
                    <a:pt x="3703356" y="3009900"/>
                  </a:lnTo>
                  <a:lnTo>
                    <a:pt x="3754549" y="3022600"/>
                  </a:lnTo>
                  <a:lnTo>
                    <a:pt x="4215762" y="3022600"/>
                  </a:lnTo>
                  <a:lnTo>
                    <a:pt x="4266931" y="3009900"/>
                  </a:lnTo>
                  <a:close/>
                </a:path>
                <a:path w="12192000" h="3022600">
                  <a:moveTo>
                    <a:pt x="5815510" y="2374900"/>
                  </a:moveTo>
                  <a:lnTo>
                    <a:pt x="1665195" y="2374900"/>
                  </a:lnTo>
                  <a:lnTo>
                    <a:pt x="1714511" y="2387600"/>
                  </a:lnTo>
                  <a:lnTo>
                    <a:pt x="1812655" y="2387600"/>
                  </a:lnTo>
                  <a:lnTo>
                    <a:pt x="1958370" y="2425700"/>
                  </a:lnTo>
                  <a:lnTo>
                    <a:pt x="2006468" y="2425700"/>
                  </a:lnTo>
                  <a:lnTo>
                    <a:pt x="2149084" y="2463800"/>
                  </a:lnTo>
                  <a:lnTo>
                    <a:pt x="2196002" y="2489200"/>
                  </a:lnTo>
                  <a:lnTo>
                    <a:pt x="2288797" y="2514600"/>
                  </a:lnTo>
                  <a:lnTo>
                    <a:pt x="2334637" y="2540000"/>
                  </a:lnTo>
                  <a:lnTo>
                    <a:pt x="2380080" y="2552700"/>
                  </a:lnTo>
                  <a:lnTo>
                    <a:pt x="2425110" y="2578100"/>
                  </a:lnTo>
                  <a:lnTo>
                    <a:pt x="2645908" y="2705100"/>
                  </a:lnTo>
                  <a:lnTo>
                    <a:pt x="2690631" y="2717800"/>
                  </a:lnTo>
                  <a:lnTo>
                    <a:pt x="2781115" y="2768600"/>
                  </a:lnTo>
                  <a:lnTo>
                    <a:pt x="2826867" y="2781300"/>
                  </a:lnTo>
                  <a:lnTo>
                    <a:pt x="2919368" y="2832100"/>
                  </a:lnTo>
                  <a:lnTo>
                    <a:pt x="3013167" y="2857500"/>
                  </a:lnTo>
                  <a:lnTo>
                    <a:pt x="3060541" y="2882900"/>
                  </a:lnTo>
                  <a:lnTo>
                    <a:pt x="3450301" y="2984500"/>
                  </a:lnTo>
                  <a:lnTo>
                    <a:pt x="3500296" y="2984500"/>
                  </a:lnTo>
                  <a:lnTo>
                    <a:pt x="3601085" y="3009900"/>
                  </a:lnTo>
                  <a:lnTo>
                    <a:pt x="4318061" y="3009900"/>
                  </a:lnTo>
                  <a:lnTo>
                    <a:pt x="4369142" y="2997200"/>
                  </a:lnTo>
                  <a:lnTo>
                    <a:pt x="4420169" y="2997200"/>
                  </a:lnTo>
                  <a:lnTo>
                    <a:pt x="4522029" y="2971800"/>
                  </a:lnTo>
                  <a:lnTo>
                    <a:pt x="4572849" y="2971800"/>
                  </a:lnTo>
                  <a:lnTo>
                    <a:pt x="4824313" y="2908300"/>
                  </a:lnTo>
                  <a:lnTo>
                    <a:pt x="4873655" y="2882900"/>
                  </a:lnTo>
                  <a:lnTo>
                    <a:pt x="4971273" y="2857500"/>
                  </a:lnTo>
                  <a:lnTo>
                    <a:pt x="5019538" y="2832100"/>
                  </a:lnTo>
                  <a:lnTo>
                    <a:pt x="5067432" y="2819400"/>
                  </a:lnTo>
                  <a:lnTo>
                    <a:pt x="5114949" y="2794000"/>
                  </a:lnTo>
                  <a:lnTo>
                    <a:pt x="5162083" y="2781300"/>
                  </a:lnTo>
                  <a:lnTo>
                    <a:pt x="5255178" y="2730500"/>
                  </a:lnTo>
                  <a:lnTo>
                    <a:pt x="5301126" y="2717800"/>
                  </a:lnTo>
                  <a:lnTo>
                    <a:pt x="5436501" y="2641600"/>
                  </a:lnTo>
                  <a:lnTo>
                    <a:pt x="5524633" y="2590800"/>
                  </a:lnTo>
                  <a:lnTo>
                    <a:pt x="5568045" y="2552700"/>
                  </a:lnTo>
                  <a:lnTo>
                    <a:pt x="5653532" y="2501900"/>
                  </a:lnTo>
                  <a:lnTo>
                    <a:pt x="5694973" y="2476500"/>
                  </a:lnTo>
                  <a:lnTo>
                    <a:pt x="5735785" y="2438400"/>
                  </a:lnTo>
                  <a:lnTo>
                    <a:pt x="5775965" y="2413000"/>
                  </a:lnTo>
                  <a:lnTo>
                    <a:pt x="5815510" y="2374900"/>
                  </a:lnTo>
                  <a:close/>
                </a:path>
                <a:path w="12192000" h="3022600">
                  <a:moveTo>
                    <a:pt x="8728537" y="50800"/>
                  </a:moveTo>
                  <a:lnTo>
                    <a:pt x="7656656" y="50800"/>
                  </a:lnTo>
                  <a:lnTo>
                    <a:pt x="7304971" y="139700"/>
                  </a:lnTo>
                  <a:lnTo>
                    <a:pt x="7255931" y="165100"/>
                  </a:lnTo>
                  <a:lnTo>
                    <a:pt x="7158961" y="190500"/>
                  </a:lnTo>
                  <a:lnTo>
                    <a:pt x="7111044" y="215900"/>
                  </a:lnTo>
                  <a:lnTo>
                    <a:pt x="7063512" y="228600"/>
                  </a:lnTo>
                  <a:lnTo>
                    <a:pt x="6969633" y="279400"/>
                  </a:lnTo>
                  <a:lnTo>
                    <a:pt x="6923297" y="292100"/>
                  </a:lnTo>
                  <a:lnTo>
                    <a:pt x="6877373" y="317500"/>
                  </a:lnTo>
                  <a:lnTo>
                    <a:pt x="6742127" y="393700"/>
                  </a:lnTo>
                  <a:lnTo>
                    <a:pt x="6610803" y="469900"/>
                  </a:lnTo>
                  <a:lnTo>
                    <a:pt x="6567928" y="508000"/>
                  </a:lnTo>
                  <a:lnTo>
                    <a:pt x="6525514" y="533400"/>
                  </a:lnTo>
                  <a:lnTo>
                    <a:pt x="6483993" y="558800"/>
                  </a:lnTo>
                  <a:lnTo>
                    <a:pt x="6443113" y="596900"/>
                  </a:lnTo>
                  <a:lnTo>
                    <a:pt x="6402878" y="622300"/>
                  </a:lnTo>
                  <a:lnTo>
                    <a:pt x="6363289" y="660400"/>
                  </a:lnTo>
                  <a:lnTo>
                    <a:pt x="6324348" y="685800"/>
                  </a:lnTo>
                  <a:lnTo>
                    <a:pt x="6286057" y="723900"/>
                  </a:lnTo>
                  <a:lnTo>
                    <a:pt x="6248420" y="749300"/>
                  </a:lnTo>
                  <a:lnTo>
                    <a:pt x="6211437" y="787400"/>
                  </a:lnTo>
                  <a:lnTo>
                    <a:pt x="6175113" y="825500"/>
                  </a:lnTo>
                  <a:lnTo>
                    <a:pt x="6139448" y="863600"/>
                  </a:lnTo>
                  <a:lnTo>
                    <a:pt x="6104445" y="889000"/>
                  </a:lnTo>
                  <a:lnTo>
                    <a:pt x="6070107" y="927100"/>
                  </a:lnTo>
                  <a:lnTo>
                    <a:pt x="6036435" y="965200"/>
                  </a:lnTo>
                  <a:lnTo>
                    <a:pt x="6003432" y="1003300"/>
                  </a:lnTo>
                  <a:lnTo>
                    <a:pt x="5971101" y="1041400"/>
                  </a:lnTo>
                  <a:lnTo>
                    <a:pt x="5939443" y="1079500"/>
                  </a:lnTo>
                  <a:lnTo>
                    <a:pt x="5908460" y="1117600"/>
                  </a:lnTo>
                  <a:lnTo>
                    <a:pt x="5878156" y="1155700"/>
                  </a:lnTo>
                  <a:lnTo>
                    <a:pt x="5848533" y="1206500"/>
                  </a:lnTo>
                  <a:lnTo>
                    <a:pt x="5819592" y="1244600"/>
                  </a:lnTo>
                  <a:lnTo>
                    <a:pt x="5791336" y="1282700"/>
                  </a:lnTo>
                  <a:lnTo>
                    <a:pt x="5763768" y="1333500"/>
                  </a:lnTo>
                  <a:lnTo>
                    <a:pt x="5736444" y="1371600"/>
                  </a:lnTo>
                  <a:lnTo>
                    <a:pt x="5708181" y="1409700"/>
                  </a:lnTo>
                  <a:lnTo>
                    <a:pt x="5678994" y="1447800"/>
                  </a:lnTo>
                  <a:lnTo>
                    <a:pt x="5648898" y="1485900"/>
                  </a:lnTo>
                  <a:lnTo>
                    <a:pt x="5617908" y="1524000"/>
                  </a:lnTo>
                  <a:lnTo>
                    <a:pt x="5586040" y="1562100"/>
                  </a:lnTo>
                  <a:lnTo>
                    <a:pt x="5553308" y="1600200"/>
                  </a:lnTo>
                  <a:lnTo>
                    <a:pt x="5519729" y="1638300"/>
                  </a:lnTo>
                  <a:lnTo>
                    <a:pt x="5485317" y="1676400"/>
                  </a:lnTo>
                  <a:lnTo>
                    <a:pt x="5450087" y="1714500"/>
                  </a:lnTo>
                  <a:lnTo>
                    <a:pt x="5414056" y="1739900"/>
                  </a:lnTo>
                  <a:lnTo>
                    <a:pt x="5377237" y="1778000"/>
                  </a:lnTo>
                  <a:lnTo>
                    <a:pt x="5339647" y="1803400"/>
                  </a:lnTo>
                  <a:lnTo>
                    <a:pt x="5301300" y="1841500"/>
                  </a:lnTo>
                  <a:lnTo>
                    <a:pt x="5262212" y="1866900"/>
                  </a:lnTo>
                  <a:lnTo>
                    <a:pt x="5222398" y="1905000"/>
                  </a:lnTo>
                  <a:lnTo>
                    <a:pt x="5181874" y="1930400"/>
                  </a:lnTo>
                  <a:lnTo>
                    <a:pt x="5140654" y="1955800"/>
                  </a:lnTo>
                  <a:lnTo>
                    <a:pt x="5056189" y="2006600"/>
                  </a:lnTo>
                  <a:lnTo>
                    <a:pt x="4969126" y="2057400"/>
                  </a:lnTo>
                  <a:lnTo>
                    <a:pt x="4924657" y="2070100"/>
                  </a:lnTo>
                  <a:lnTo>
                    <a:pt x="4833925" y="2120900"/>
                  </a:lnTo>
                  <a:lnTo>
                    <a:pt x="4787691" y="2133600"/>
                  </a:lnTo>
                  <a:lnTo>
                    <a:pt x="4740899" y="2159000"/>
                  </a:lnTo>
                  <a:lnTo>
                    <a:pt x="4597327" y="2197100"/>
                  </a:lnTo>
                  <a:lnTo>
                    <a:pt x="4548455" y="2222500"/>
                  </a:lnTo>
                  <a:lnTo>
                    <a:pt x="4499102" y="2235200"/>
                  </a:lnTo>
                  <a:lnTo>
                    <a:pt x="4449417" y="2235200"/>
                  </a:lnTo>
                  <a:lnTo>
                    <a:pt x="4299947" y="2273300"/>
                  </a:lnTo>
                  <a:lnTo>
                    <a:pt x="4250047" y="2273300"/>
                  </a:lnTo>
                  <a:lnTo>
                    <a:pt x="4200138" y="2286000"/>
                  </a:lnTo>
                  <a:lnTo>
                    <a:pt x="5930297" y="2286000"/>
                  </a:lnTo>
                  <a:lnTo>
                    <a:pt x="5967264" y="2247900"/>
                  </a:lnTo>
                  <a:lnTo>
                    <a:pt x="6003579" y="2209800"/>
                  </a:lnTo>
                  <a:lnTo>
                    <a:pt x="6039237" y="2171700"/>
                  </a:lnTo>
                  <a:lnTo>
                    <a:pt x="6074235" y="2146300"/>
                  </a:lnTo>
                  <a:lnTo>
                    <a:pt x="6108569" y="2108200"/>
                  </a:lnTo>
                  <a:lnTo>
                    <a:pt x="6142236" y="2070100"/>
                  </a:lnTo>
                  <a:lnTo>
                    <a:pt x="6175233" y="2032000"/>
                  </a:lnTo>
                  <a:lnTo>
                    <a:pt x="6207555" y="1993900"/>
                  </a:lnTo>
                  <a:lnTo>
                    <a:pt x="6239200" y="1955800"/>
                  </a:lnTo>
                  <a:lnTo>
                    <a:pt x="6270164" y="1917700"/>
                  </a:lnTo>
                  <a:lnTo>
                    <a:pt x="6300443" y="1866900"/>
                  </a:lnTo>
                  <a:lnTo>
                    <a:pt x="6330034" y="1828800"/>
                  </a:lnTo>
                  <a:lnTo>
                    <a:pt x="6358933" y="1790700"/>
                  </a:lnTo>
                  <a:lnTo>
                    <a:pt x="6387137" y="1752600"/>
                  </a:lnTo>
                  <a:lnTo>
                    <a:pt x="6414643" y="1701800"/>
                  </a:lnTo>
                  <a:lnTo>
                    <a:pt x="6441954" y="1663700"/>
                  </a:lnTo>
                  <a:lnTo>
                    <a:pt x="6470207" y="1625600"/>
                  </a:lnTo>
                  <a:lnTo>
                    <a:pt x="6499384" y="1587500"/>
                  </a:lnTo>
                  <a:lnTo>
                    <a:pt x="6529471" y="1536700"/>
                  </a:lnTo>
                  <a:lnTo>
                    <a:pt x="6560454" y="1498600"/>
                  </a:lnTo>
                  <a:lnTo>
                    <a:pt x="6592315" y="1460500"/>
                  </a:lnTo>
                  <a:lnTo>
                    <a:pt x="6625042" y="1422400"/>
                  </a:lnTo>
                  <a:lnTo>
                    <a:pt x="6658617" y="1397000"/>
                  </a:lnTo>
                  <a:lnTo>
                    <a:pt x="6693027" y="1358900"/>
                  </a:lnTo>
                  <a:lnTo>
                    <a:pt x="6728256" y="1320800"/>
                  </a:lnTo>
                  <a:lnTo>
                    <a:pt x="6764289" y="1282700"/>
                  </a:lnTo>
                  <a:lnTo>
                    <a:pt x="6801110" y="1257300"/>
                  </a:lnTo>
                  <a:lnTo>
                    <a:pt x="6838705" y="1219200"/>
                  </a:lnTo>
                  <a:lnTo>
                    <a:pt x="6877059" y="1193800"/>
                  </a:lnTo>
                  <a:lnTo>
                    <a:pt x="6916155" y="1168400"/>
                  </a:lnTo>
                  <a:lnTo>
                    <a:pt x="6955980" y="1130300"/>
                  </a:lnTo>
                  <a:lnTo>
                    <a:pt x="6996518" y="1104900"/>
                  </a:lnTo>
                  <a:lnTo>
                    <a:pt x="7037753" y="1079500"/>
                  </a:lnTo>
                  <a:lnTo>
                    <a:pt x="7122256" y="1028700"/>
                  </a:lnTo>
                  <a:lnTo>
                    <a:pt x="7209368" y="977900"/>
                  </a:lnTo>
                  <a:lnTo>
                    <a:pt x="7253864" y="952500"/>
                  </a:lnTo>
                  <a:lnTo>
                    <a:pt x="7298967" y="939800"/>
                  </a:lnTo>
                  <a:lnTo>
                    <a:pt x="7344662" y="914400"/>
                  </a:lnTo>
                  <a:lnTo>
                    <a:pt x="7390933" y="901700"/>
                  </a:lnTo>
                  <a:lnTo>
                    <a:pt x="7437766" y="876300"/>
                  </a:lnTo>
                  <a:lnTo>
                    <a:pt x="7533054" y="850900"/>
                  </a:lnTo>
                  <a:lnTo>
                    <a:pt x="7581479" y="825500"/>
                  </a:lnTo>
                  <a:lnTo>
                    <a:pt x="7729443" y="787400"/>
                  </a:lnTo>
                  <a:lnTo>
                    <a:pt x="7779155" y="787400"/>
                  </a:lnTo>
                  <a:lnTo>
                    <a:pt x="7878763" y="762000"/>
                  </a:lnTo>
                  <a:lnTo>
                    <a:pt x="7928621" y="762000"/>
                  </a:lnTo>
                  <a:lnTo>
                    <a:pt x="7978490" y="749300"/>
                  </a:lnTo>
                  <a:lnTo>
                    <a:pt x="8078190" y="749300"/>
                  </a:lnTo>
                  <a:lnTo>
                    <a:pt x="8127983" y="736600"/>
                  </a:lnTo>
                  <a:lnTo>
                    <a:pt x="12192000" y="736600"/>
                  </a:lnTo>
                  <a:lnTo>
                    <a:pt x="12192000" y="660400"/>
                  </a:lnTo>
                  <a:lnTo>
                    <a:pt x="10513283" y="660400"/>
                  </a:lnTo>
                  <a:lnTo>
                    <a:pt x="10463987" y="647700"/>
                  </a:lnTo>
                  <a:lnTo>
                    <a:pt x="10414848" y="647700"/>
                  </a:lnTo>
                  <a:lnTo>
                    <a:pt x="10365882" y="635000"/>
                  </a:lnTo>
                  <a:lnTo>
                    <a:pt x="10317109" y="635000"/>
                  </a:lnTo>
                  <a:lnTo>
                    <a:pt x="10172125" y="596900"/>
                  </a:lnTo>
                  <a:lnTo>
                    <a:pt x="10124302" y="596900"/>
                  </a:lnTo>
                  <a:lnTo>
                    <a:pt x="10076762" y="571500"/>
                  </a:lnTo>
                  <a:lnTo>
                    <a:pt x="9936019" y="533400"/>
                  </a:lnTo>
                  <a:lnTo>
                    <a:pt x="9889790" y="508000"/>
                  </a:lnTo>
                  <a:lnTo>
                    <a:pt x="9843934" y="495300"/>
                  </a:lnTo>
                  <a:lnTo>
                    <a:pt x="9798470" y="469900"/>
                  </a:lnTo>
                  <a:lnTo>
                    <a:pt x="9753415" y="457200"/>
                  </a:lnTo>
                  <a:lnTo>
                    <a:pt x="9487897" y="304800"/>
                  </a:lnTo>
                  <a:lnTo>
                    <a:pt x="9442852" y="292100"/>
                  </a:lnTo>
                  <a:lnTo>
                    <a:pt x="9351720" y="241300"/>
                  </a:lnTo>
                  <a:lnTo>
                    <a:pt x="9305646" y="228600"/>
                  </a:lnTo>
                  <a:lnTo>
                    <a:pt x="9259240" y="203200"/>
                  </a:lnTo>
                  <a:lnTo>
                    <a:pt x="9212509" y="190500"/>
                  </a:lnTo>
                  <a:lnTo>
                    <a:pt x="9165457" y="165100"/>
                  </a:lnTo>
                  <a:lnTo>
                    <a:pt x="8728537" y="50800"/>
                  </a:lnTo>
                  <a:close/>
                </a:path>
                <a:path w="12192000" h="3022600">
                  <a:moveTo>
                    <a:pt x="1711558" y="1638300"/>
                  </a:moveTo>
                  <a:lnTo>
                    <a:pt x="1352722" y="1638300"/>
                  </a:lnTo>
                  <a:lnTo>
                    <a:pt x="1301514" y="1651000"/>
                  </a:lnTo>
                  <a:lnTo>
                    <a:pt x="1762792" y="1651000"/>
                  </a:lnTo>
                  <a:lnTo>
                    <a:pt x="1711558" y="1638300"/>
                  </a:lnTo>
                  <a:close/>
                </a:path>
                <a:path w="12192000" h="3022600">
                  <a:moveTo>
                    <a:pt x="10876785" y="1384300"/>
                  </a:moveTo>
                  <a:lnTo>
                    <a:pt x="10415572" y="1384300"/>
                  </a:lnTo>
                  <a:lnTo>
                    <a:pt x="10466795" y="1397000"/>
                  </a:lnTo>
                  <a:lnTo>
                    <a:pt x="10825581" y="1397000"/>
                  </a:lnTo>
                  <a:lnTo>
                    <a:pt x="10876785" y="1384300"/>
                  </a:lnTo>
                  <a:close/>
                </a:path>
                <a:path w="12192000" h="3022600">
                  <a:moveTo>
                    <a:pt x="11081192" y="1358900"/>
                  </a:moveTo>
                  <a:lnTo>
                    <a:pt x="10211661" y="1358900"/>
                  </a:lnTo>
                  <a:lnTo>
                    <a:pt x="10313222" y="1384300"/>
                  </a:lnTo>
                  <a:lnTo>
                    <a:pt x="10927954" y="1384300"/>
                  </a:lnTo>
                  <a:lnTo>
                    <a:pt x="10979084" y="1371600"/>
                  </a:lnTo>
                  <a:lnTo>
                    <a:pt x="11030165" y="1371600"/>
                  </a:lnTo>
                  <a:lnTo>
                    <a:pt x="11081192" y="1358900"/>
                  </a:lnTo>
                  <a:close/>
                </a:path>
                <a:path w="12192000" h="3022600">
                  <a:moveTo>
                    <a:pt x="12192000" y="736600"/>
                  </a:moveTo>
                  <a:lnTo>
                    <a:pt x="8227362" y="736600"/>
                  </a:lnTo>
                  <a:lnTo>
                    <a:pt x="8276911" y="749300"/>
                  </a:lnTo>
                  <a:lnTo>
                    <a:pt x="8424776" y="749300"/>
                  </a:lnTo>
                  <a:lnTo>
                    <a:pt x="8522514" y="774700"/>
                  </a:lnTo>
                  <a:lnTo>
                    <a:pt x="8571076" y="774700"/>
                  </a:lnTo>
                  <a:lnTo>
                    <a:pt x="8856981" y="850900"/>
                  </a:lnTo>
                  <a:lnTo>
                    <a:pt x="8903548" y="876300"/>
                  </a:lnTo>
                  <a:lnTo>
                    <a:pt x="8995586" y="901700"/>
                  </a:lnTo>
                  <a:lnTo>
                    <a:pt x="9086039" y="952500"/>
                  </a:lnTo>
                  <a:lnTo>
                    <a:pt x="9130624" y="965200"/>
                  </a:lnTo>
                  <a:lnTo>
                    <a:pt x="9218422" y="1016000"/>
                  </a:lnTo>
                  <a:lnTo>
                    <a:pt x="9396706" y="1117600"/>
                  </a:lnTo>
                  <a:lnTo>
                    <a:pt x="9442155" y="1130300"/>
                  </a:lnTo>
                  <a:lnTo>
                    <a:pt x="9534068" y="1181100"/>
                  </a:lnTo>
                  <a:lnTo>
                    <a:pt x="9627293" y="1206500"/>
                  </a:lnTo>
                  <a:lnTo>
                    <a:pt x="9674384" y="1231900"/>
                  </a:lnTo>
                  <a:lnTo>
                    <a:pt x="9769493" y="1257300"/>
                  </a:lnTo>
                  <a:lnTo>
                    <a:pt x="9817501" y="1282700"/>
                  </a:lnTo>
                  <a:lnTo>
                    <a:pt x="10012412" y="1333500"/>
                  </a:lnTo>
                  <a:lnTo>
                    <a:pt x="10061832" y="1333500"/>
                  </a:lnTo>
                  <a:lnTo>
                    <a:pt x="10161462" y="1358900"/>
                  </a:lnTo>
                  <a:lnTo>
                    <a:pt x="11132156" y="1358900"/>
                  </a:lnTo>
                  <a:lnTo>
                    <a:pt x="11583666" y="1244600"/>
                  </a:lnTo>
                  <a:lnTo>
                    <a:pt x="11632296" y="1219200"/>
                  </a:lnTo>
                  <a:lnTo>
                    <a:pt x="11680561" y="1206500"/>
                  </a:lnTo>
                  <a:lnTo>
                    <a:pt x="11728455" y="1181100"/>
                  </a:lnTo>
                  <a:lnTo>
                    <a:pt x="11775972" y="1168400"/>
                  </a:lnTo>
                  <a:lnTo>
                    <a:pt x="11823106" y="1143000"/>
                  </a:lnTo>
                  <a:lnTo>
                    <a:pt x="11869851" y="1130300"/>
                  </a:lnTo>
                  <a:lnTo>
                    <a:pt x="12007690" y="1054100"/>
                  </a:lnTo>
                  <a:lnTo>
                    <a:pt x="12141806" y="977900"/>
                  </a:lnTo>
                  <a:lnTo>
                    <a:pt x="12185656" y="952500"/>
                  </a:lnTo>
                  <a:lnTo>
                    <a:pt x="12192000" y="952500"/>
                  </a:lnTo>
                  <a:lnTo>
                    <a:pt x="12192000" y="736600"/>
                  </a:lnTo>
                  <a:close/>
                </a:path>
                <a:path w="12192000" h="3022600">
                  <a:moveTo>
                    <a:pt x="12192000" y="0"/>
                  </a:moveTo>
                  <a:lnTo>
                    <a:pt x="12181066" y="12700"/>
                  </a:lnTo>
                  <a:lnTo>
                    <a:pt x="12146604" y="38100"/>
                  </a:lnTo>
                  <a:lnTo>
                    <a:pt x="12111331" y="76200"/>
                  </a:lnTo>
                  <a:lnTo>
                    <a:pt x="12075261" y="114300"/>
                  </a:lnTo>
                  <a:lnTo>
                    <a:pt x="12038410" y="139700"/>
                  </a:lnTo>
                  <a:lnTo>
                    <a:pt x="12000793" y="177800"/>
                  </a:lnTo>
                  <a:lnTo>
                    <a:pt x="11962423" y="203200"/>
                  </a:lnTo>
                  <a:lnTo>
                    <a:pt x="11923317" y="241300"/>
                  </a:lnTo>
                  <a:lnTo>
                    <a:pt x="11883488" y="266700"/>
                  </a:lnTo>
                  <a:lnTo>
                    <a:pt x="11842953" y="292100"/>
                  </a:lnTo>
                  <a:lnTo>
                    <a:pt x="11801724" y="317500"/>
                  </a:lnTo>
                  <a:lnTo>
                    <a:pt x="11717250" y="368300"/>
                  </a:lnTo>
                  <a:lnTo>
                    <a:pt x="11630183" y="419100"/>
                  </a:lnTo>
                  <a:lnTo>
                    <a:pt x="11540644" y="469900"/>
                  </a:lnTo>
                  <a:lnTo>
                    <a:pt x="11494984" y="482600"/>
                  </a:lnTo>
                  <a:lnTo>
                    <a:pt x="11448749" y="508000"/>
                  </a:lnTo>
                  <a:lnTo>
                    <a:pt x="11401956" y="520700"/>
                  </a:lnTo>
                  <a:lnTo>
                    <a:pt x="11354619" y="546100"/>
                  </a:lnTo>
                  <a:lnTo>
                    <a:pt x="11060681" y="622300"/>
                  </a:lnTo>
                  <a:lnTo>
                    <a:pt x="11010859" y="622300"/>
                  </a:lnTo>
                  <a:lnTo>
                    <a:pt x="10911106" y="647700"/>
                  </a:lnTo>
                  <a:lnTo>
                    <a:pt x="10811327" y="647700"/>
                  </a:lnTo>
                  <a:lnTo>
                    <a:pt x="10761473" y="660400"/>
                  </a:lnTo>
                  <a:lnTo>
                    <a:pt x="12192000" y="660400"/>
                  </a:lnTo>
                  <a:lnTo>
                    <a:pt x="12192000" y="0"/>
                  </a:lnTo>
                  <a:close/>
                </a:path>
                <a:path w="12192000" h="3022600">
                  <a:moveTo>
                    <a:pt x="8577961" y="25400"/>
                  </a:moveTo>
                  <a:lnTo>
                    <a:pt x="7809390" y="25400"/>
                  </a:lnTo>
                  <a:lnTo>
                    <a:pt x="7707492" y="50800"/>
                  </a:lnTo>
                  <a:lnTo>
                    <a:pt x="8678600" y="50800"/>
                  </a:lnTo>
                  <a:lnTo>
                    <a:pt x="8577961" y="25400"/>
                  </a:lnTo>
                  <a:close/>
                </a:path>
                <a:path w="12192000" h="3022600">
                  <a:moveTo>
                    <a:pt x="8475492" y="12700"/>
                  </a:moveTo>
                  <a:lnTo>
                    <a:pt x="7911544" y="12700"/>
                  </a:lnTo>
                  <a:lnTo>
                    <a:pt x="7860439" y="25400"/>
                  </a:lnTo>
                  <a:lnTo>
                    <a:pt x="8526743" y="25400"/>
                  </a:lnTo>
                  <a:lnTo>
                    <a:pt x="8475492" y="12700"/>
                  </a:lnTo>
                  <a:close/>
                </a:path>
                <a:path w="12192000" h="3022600">
                  <a:moveTo>
                    <a:pt x="8270299" y="0"/>
                  </a:moveTo>
                  <a:lnTo>
                    <a:pt x="8116398" y="0"/>
                  </a:lnTo>
                  <a:lnTo>
                    <a:pt x="8065134" y="12700"/>
                  </a:lnTo>
                  <a:lnTo>
                    <a:pt x="8321612" y="12700"/>
                  </a:lnTo>
                  <a:lnTo>
                    <a:pt x="8270299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795267"/>
              <a:ext cx="12192000" cy="2312035"/>
            </a:xfrm>
            <a:custGeom>
              <a:avLst/>
              <a:gdLst/>
              <a:ahLst/>
              <a:cxnLst/>
              <a:rect l="l" t="t" r="r" b="b"/>
              <a:pathLst>
                <a:path w="12192000" h="2312035">
                  <a:moveTo>
                    <a:pt x="887500" y="1681225"/>
                  </a:moveTo>
                  <a:lnTo>
                    <a:pt x="848344" y="1689941"/>
                  </a:lnTo>
                  <a:lnTo>
                    <a:pt x="809294" y="1699132"/>
                  </a:lnTo>
                  <a:lnTo>
                    <a:pt x="758139" y="1712228"/>
                  </a:lnTo>
                  <a:lnTo>
                    <a:pt x="707132" y="1726469"/>
                  </a:lnTo>
                  <a:lnTo>
                    <a:pt x="656355" y="1741816"/>
                  </a:lnTo>
                  <a:lnTo>
                    <a:pt x="605893" y="1758228"/>
                  </a:lnTo>
                  <a:lnTo>
                    <a:pt x="555829" y="1775666"/>
                  </a:lnTo>
                  <a:lnTo>
                    <a:pt x="506246" y="1794090"/>
                  </a:lnTo>
                  <a:lnTo>
                    <a:pt x="518121" y="1823542"/>
                  </a:lnTo>
                  <a:lnTo>
                    <a:pt x="564004" y="1806470"/>
                  </a:lnTo>
                  <a:lnTo>
                    <a:pt x="610297" y="1790281"/>
                  </a:lnTo>
                  <a:lnTo>
                    <a:pt x="656950" y="1774994"/>
                  </a:lnTo>
                  <a:lnTo>
                    <a:pt x="703912" y="1760626"/>
                  </a:lnTo>
                  <a:lnTo>
                    <a:pt x="751135" y="1747196"/>
                  </a:lnTo>
                  <a:lnTo>
                    <a:pt x="798570" y="1734723"/>
                  </a:lnTo>
                  <a:lnTo>
                    <a:pt x="846166" y="1723226"/>
                  </a:lnTo>
                  <a:lnTo>
                    <a:pt x="893876" y="1712721"/>
                  </a:lnTo>
                  <a:lnTo>
                    <a:pt x="887500" y="1681225"/>
                  </a:lnTo>
                  <a:close/>
                </a:path>
                <a:path w="12192000" h="2312035">
                  <a:moveTo>
                    <a:pt x="7865998" y="2285"/>
                  </a:moveTo>
                  <a:lnTo>
                    <a:pt x="7816510" y="6958"/>
                  </a:lnTo>
                  <a:lnTo>
                    <a:pt x="7767039" y="12592"/>
                  </a:lnTo>
                  <a:lnTo>
                    <a:pt x="7717624" y="19185"/>
                  </a:lnTo>
                  <a:lnTo>
                    <a:pt x="7668306" y="26733"/>
                  </a:lnTo>
                  <a:lnTo>
                    <a:pt x="7619125" y="35234"/>
                  </a:lnTo>
                  <a:lnTo>
                    <a:pt x="7570121" y="44684"/>
                  </a:lnTo>
                  <a:lnTo>
                    <a:pt x="7521335" y="55080"/>
                  </a:lnTo>
                  <a:lnTo>
                    <a:pt x="7472806" y="66420"/>
                  </a:lnTo>
                  <a:lnTo>
                    <a:pt x="7480426" y="97408"/>
                  </a:lnTo>
                  <a:lnTo>
                    <a:pt x="7528231" y="86189"/>
                  </a:lnTo>
                  <a:lnTo>
                    <a:pt x="7576285" y="75878"/>
                  </a:lnTo>
                  <a:lnTo>
                    <a:pt x="7624562" y="66489"/>
                  </a:lnTo>
                  <a:lnTo>
                    <a:pt x="7673037" y="58038"/>
                  </a:lnTo>
                  <a:lnTo>
                    <a:pt x="7721685" y="50540"/>
                  </a:lnTo>
                  <a:lnTo>
                    <a:pt x="7770480" y="44009"/>
                  </a:lnTo>
                  <a:lnTo>
                    <a:pt x="7819397" y="38460"/>
                  </a:lnTo>
                  <a:lnTo>
                    <a:pt x="7868411" y="33908"/>
                  </a:lnTo>
                  <a:lnTo>
                    <a:pt x="7865998" y="2285"/>
                  </a:lnTo>
                  <a:close/>
                </a:path>
                <a:path w="12192000" h="2312035">
                  <a:moveTo>
                    <a:pt x="7090790" y="191134"/>
                  </a:moveTo>
                  <a:lnTo>
                    <a:pt x="7045178" y="210795"/>
                  </a:lnTo>
                  <a:lnTo>
                    <a:pt x="6999905" y="231382"/>
                  </a:lnTo>
                  <a:lnTo>
                    <a:pt x="6955014" y="252879"/>
                  </a:lnTo>
                  <a:lnTo>
                    <a:pt x="6910545" y="275272"/>
                  </a:lnTo>
                  <a:lnTo>
                    <a:pt x="6866540" y="298546"/>
                  </a:lnTo>
                  <a:lnTo>
                    <a:pt x="6823042" y="322687"/>
                  </a:lnTo>
                  <a:lnTo>
                    <a:pt x="6780091" y="347678"/>
                  </a:lnTo>
                  <a:lnTo>
                    <a:pt x="6737730" y="373506"/>
                  </a:lnTo>
                  <a:lnTo>
                    <a:pt x="6755510" y="399922"/>
                  </a:lnTo>
                  <a:lnTo>
                    <a:pt x="6797210" y="374516"/>
                  </a:lnTo>
                  <a:lnTo>
                    <a:pt x="6839506" y="349930"/>
                  </a:lnTo>
                  <a:lnTo>
                    <a:pt x="6882354" y="326174"/>
                  </a:lnTo>
                  <a:lnTo>
                    <a:pt x="6925706" y="303260"/>
                  </a:lnTo>
                  <a:lnTo>
                    <a:pt x="6969516" y="281196"/>
                  </a:lnTo>
                  <a:lnTo>
                    <a:pt x="7013738" y="259994"/>
                  </a:lnTo>
                  <a:lnTo>
                    <a:pt x="7058327" y="239665"/>
                  </a:lnTo>
                  <a:lnTo>
                    <a:pt x="7103236" y="220217"/>
                  </a:lnTo>
                  <a:lnTo>
                    <a:pt x="7090790" y="191134"/>
                  </a:lnTo>
                  <a:close/>
                </a:path>
                <a:path w="12192000" h="2312035">
                  <a:moveTo>
                    <a:pt x="1678839" y="1656396"/>
                  </a:moveTo>
                  <a:lnTo>
                    <a:pt x="1431414" y="1656396"/>
                  </a:lnTo>
                  <a:lnTo>
                    <a:pt x="1480708" y="1657127"/>
                  </a:lnTo>
                  <a:lnTo>
                    <a:pt x="1529960" y="1658823"/>
                  </a:lnTo>
                  <a:lnTo>
                    <a:pt x="1579127" y="1661481"/>
                  </a:lnTo>
                  <a:lnTo>
                    <a:pt x="1628166" y="1665097"/>
                  </a:lnTo>
                  <a:lnTo>
                    <a:pt x="1677034" y="1669668"/>
                  </a:lnTo>
                  <a:lnTo>
                    <a:pt x="1678839" y="1656396"/>
                  </a:lnTo>
                  <a:close/>
                </a:path>
                <a:path w="12192000" h="2312035">
                  <a:moveTo>
                    <a:pt x="1432644" y="1624833"/>
                  </a:moveTo>
                  <a:lnTo>
                    <a:pt x="1382618" y="1625042"/>
                  </a:lnTo>
                  <a:lnTo>
                    <a:pt x="1332619" y="1626224"/>
                  </a:lnTo>
                  <a:lnTo>
                    <a:pt x="1282699" y="1628393"/>
                  </a:lnTo>
                  <a:lnTo>
                    <a:pt x="1283715" y="1660016"/>
                  </a:lnTo>
                  <a:lnTo>
                    <a:pt x="1332874" y="1657837"/>
                  </a:lnTo>
                  <a:lnTo>
                    <a:pt x="1382122" y="1656631"/>
                  </a:lnTo>
                  <a:lnTo>
                    <a:pt x="1678839" y="1656396"/>
                  </a:lnTo>
                  <a:lnTo>
                    <a:pt x="1681352" y="1637918"/>
                  </a:lnTo>
                  <a:lnTo>
                    <a:pt x="1631973" y="1633462"/>
                  </a:lnTo>
                  <a:lnTo>
                    <a:pt x="1582361" y="1629912"/>
                  </a:lnTo>
                  <a:lnTo>
                    <a:pt x="1532568" y="1627281"/>
                  </a:lnTo>
                  <a:lnTo>
                    <a:pt x="1482644" y="1625584"/>
                  </a:lnTo>
                  <a:lnTo>
                    <a:pt x="1432644" y="1624833"/>
                  </a:lnTo>
                  <a:close/>
                </a:path>
                <a:path w="12192000" h="2312035">
                  <a:moveTo>
                    <a:pt x="145858" y="1963458"/>
                  </a:moveTo>
                  <a:lnTo>
                    <a:pt x="103013" y="1988885"/>
                  </a:lnTo>
                  <a:lnTo>
                    <a:pt x="60704" y="2015129"/>
                  </a:lnTo>
                  <a:lnTo>
                    <a:pt x="18950" y="2042169"/>
                  </a:lnTo>
                  <a:lnTo>
                    <a:pt x="0" y="2093510"/>
                  </a:lnTo>
                  <a:lnTo>
                    <a:pt x="36982" y="2068494"/>
                  </a:lnTo>
                  <a:lnTo>
                    <a:pt x="78085" y="2041855"/>
                  </a:lnTo>
                  <a:lnTo>
                    <a:pt x="119743" y="2016014"/>
                  </a:lnTo>
                  <a:lnTo>
                    <a:pt x="161936" y="1990991"/>
                  </a:lnTo>
                  <a:lnTo>
                    <a:pt x="145858" y="1963458"/>
                  </a:lnTo>
                  <a:close/>
                </a:path>
                <a:path w="12192000" h="2312035">
                  <a:moveTo>
                    <a:pt x="8263508" y="0"/>
                  </a:moveTo>
                  <a:lnTo>
                    <a:pt x="8260079" y="32257"/>
                  </a:lnTo>
                  <a:lnTo>
                    <a:pt x="8308868" y="36192"/>
                  </a:lnTo>
                  <a:lnTo>
                    <a:pt x="8357662" y="41138"/>
                  </a:lnTo>
                  <a:lnTo>
                    <a:pt x="8406410" y="47092"/>
                  </a:lnTo>
                  <a:lnTo>
                    <a:pt x="8455055" y="54054"/>
                  </a:lnTo>
                  <a:lnTo>
                    <a:pt x="8503547" y="62022"/>
                  </a:lnTo>
                  <a:lnTo>
                    <a:pt x="8551829" y="70994"/>
                  </a:lnTo>
                  <a:lnTo>
                    <a:pt x="8599850" y="80970"/>
                  </a:lnTo>
                  <a:lnTo>
                    <a:pt x="8647556" y="91947"/>
                  </a:lnTo>
                  <a:lnTo>
                    <a:pt x="8655303" y="61086"/>
                  </a:lnTo>
                  <a:lnTo>
                    <a:pt x="8607141" y="50007"/>
                  </a:lnTo>
                  <a:lnTo>
                    <a:pt x="8558687" y="39915"/>
                  </a:lnTo>
                  <a:lnTo>
                    <a:pt x="8509972" y="30808"/>
                  </a:lnTo>
                  <a:lnTo>
                    <a:pt x="8461024" y="22685"/>
                  </a:lnTo>
                  <a:lnTo>
                    <a:pt x="8411874" y="15544"/>
                  </a:lnTo>
                  <a:lnTo>
                    <a:pt x="8362552" y="9384"/>
                  </a:lnTo>
                  <a:lnTo>
                    <a:pt x="8313086" y="4203"/>
                  </a:lnTo>
                  <a:lnTo>
                    <a:pt x="8263508" y="0"/>
                  </a:lnTo>
                  <a:close/>
                </a:path>
                <a:path w="12192000" h="2312035">
                  <a:moveTo>
                    <a:pt x="6418960" y="607440"/>
                  </a:moveTo>
                  <a:lnTo>
                    <a:pt x="6381977" y="640068"/>
                  </a:lnTo>
                  <a:lnTo>
                    <a:pt x="6345627" y="673532"/>
                  </a:lnTo>
                  <a:lnTo>
                    <a:pt x="6309935" y="707788"/>
                  </a:lnTo>
                  <a:lnTo>
                    <a:pt x="6274926" y="742791"/>
                  </a:lnTo>
                  <a:lnTo>
                    <a:pt x="6240625" y="778496"/>
                  </a:lnTo>
                  <a:lnTo>
                    <a:pt x="6207058" y="814859"/>
                  </a:lnTo>
                  <a:lnTo>
                    <a:pt x="6174250" y="851836"/>
                  </a:lnTo>
                  <a:lnTo>
                    <a:pt x="6142227" y="889380"/>
                  </a:lnTo>
                  <a:lnTo>
                    <a:pt x="6168389" y="908557"/>
                  </a:lnTo>
                  <a:lnTo>
                    <a:pt x="6199799" y="871672"/>
                  </a:lnTo>
                  <a:lnTo>
                    <a:pt x="6232008" y="835336"/>
                  </a:lnTo>
                  <a:lnTo>
                    <a:pt x="6264990" y="799586"/>
                  </a:lnTo>
                  <a:lnTo>
                    <a:pt x="6298722" y="764460"/>
                  </a:lnTo>
                  <a:lnTo>
                    <a:pt x="6333181" y="729995"/>
                  </a:lnTo>
                  <a:lnTo>
                    <a:pt x="6368342" y="696227"/>
                  </a:lnTo>
                  <a:lnTo>
                    <a:pt x="6404182" y="663195"/>
                  </a:lnTo>
                  <a:lnTo>
                    <a:pt x="6440677" y="630935"/>
                  </a:lnTo>
                  <a:lnTo>
                    <a:pt x="6418960" y="607440"/>
                  </a:lnTo>
                  <a:close/>
                </a:path>
                <a:path w="12192000" h="2312035">
                  <a:moveTo>
                    <a:pt x="2070480" y="1712467"/>
                  </a:moveTo>
                  <a:lnTo>
                    <a:pt x="2061336" y="1743074"/>
                  </a:lnTo>
                  <a:lnTo>
                    <a:pt x="2107876" y="1756497"/>
                  </a:lnTo>
                  <a:lnTo>
                    <a:pt x="2154216" y="1770855"/>
                  </a:lnTo>
                  <a:lnTo>
                    <a:pt x="2200313" y="1786146"/>
                  </a:lnTo>
                  <a:lnTo>
                    <a:pt x="2246121" y="1802366"/>
                  </a:lnTo>
                  <a:lnTo>
                    <a:pt x="2291595" y="1819513"/>
                  </a:lnTo>
                  <a:lnTo>
                    <a:pt x="2336692" y="1837585"/>
                  </a:lnTo>
                  <a:lnTo>
                    <a:pt x="2381365" y="1856577"/>
                  </a:lnTo>
                  <a:lnTo>
                    <a:pt x="2425572" y="1876488"/>
                  </a:lnTo>
                  <a:lnTo>
                    <a:pt x="2439796" y="1847278"/>
                  </a:lnTo>
                  <a:lnTo>
                    <a:pt x="2395053" y="1827210"/>
                  </a:lnTo>
                  <a:lnTo>
                    <a:pt x="2349818" y="1808024"/>
                  </a:lnTo>
                  <a:lnTo>
                    <a:pt x="2304134" y="1789738"/>
                  </a:lnTo>
                  <a:lnTo>
                    <a:pt x="2258043" y="1772372"/>
                  </a:lnTo>
                  <a:lnTo>
                    <a:pt x="2211589" y="1755943"/>
                  </a:lnTo>
                  <a:lnTo>
                    <a:pt x="2164815" y="1740470"/>
                  </a:lnTo>
                  <a:lnTo>
                    <a:pt x="2117764" y="1725972"/>
                  </a:lnTo>
                  <a:lnTo>
                    <a:pt x="2070480" y="1712467"/>
                  </a:lnTo>
                  <a:close/>
                </a:path>
                <a:path w="12192000" h="2312035">
                  <a:moveTo>
                    <a:pt x="9030588" y="182498"/>
                  </a:moveTo>
                  <a:lnTo>
                    <a:pt x="9016999" y="211327"/>
                  </a:lnTo>
                  <a:lnTo>
                    <a:pt x="9064195" y="231622"/>
                  </a:lnTo>
                  <a:lnTo>
                    <a:pt x="9111106" y="252988"/>
                  </a:lnTo>
                  <a:lnTo>
                    <a:pt x="9157635" y="275399"/>
                  </a:lnTo>
                  <a:lnTo>
                    <a:pt x="9203689" y="298826"/>
                  </a:lnTo>
                  <a:lnTo>
                    <a:pt x="9249171" y="323240"/>
                  </a:lnTo>
                  <a:lnTo>
                    <a:pt x="9293986" y="348614"/>
                  </a:lnTo>
                  <a:lnTo>
                    <a:pt x="9311240" y="357897"/>
                  </a:lnTo>
                  <a:lnTo>
                    <a:pt x="9345510" y="376797"/>
                  </a:lnTo>
                  <a:lnTo>
                    <a:pt x="9362693" y="386079"/>
                  </a:lnTo>
                  <a:lnTo>
                    <a:pt x="9379330" y="358393"/>
                  </a:lnTo>
                  <a:lnTo>
                    <a:pt x="9362508" y="349365"/>
                  </a:lnTo>
                  <a:lnTo>
                    <a:pt x="9345532" y="340074"/>
                  </a:lnTo>
                  <a:lnTo>
                    <a:pt x="9328627" y="330640"/>
                  </a:lnTo>
                  <a:lnTo>
                    <a:pt x="9312020" y="321182"/>
                  </a:lnTo>
                  <a:lnTo>
                    <a:pt x="9266267" y="295678"/>
                  </a:lnTo>
                  <a:lnTo>
                    <a:pt x="9219978" y="271032"/>
                  </a:lnTo>
                  <a:lnTo>
                    <a:pt x="9173209" y="247316"/>
                  </a:lnTo>
                  <a:lnTo>
                    <a:pt x="9126016" y="224606"/>
                  </a:lnTo>
                  <a:lnTo>
                    <a:pt x="9078457" y="202975"/>
                  </a:lnTo>
                  <a:lnTo>
                    <a:pt x="9030588" y="182498"/>
                  </a:lnTo>
                  <a:close/>
                </a:path>
                <a:path w="12192000" h="2312035">
                  <a:moveTo>
                    <a:pt x="5916421" y="1208404"/>
                  </a:moveTo>
                  <a:lnTo>
                    <a:pt x="5888863" y="1248065"/>
                  </a:lnTo>
                  <a:lnTo>
                    <a:pt x="5860406" y="1287206"/>
                  </a:lnTo>
                  <a:lnTo>
                    <a:pt x="5831080" y="1325796"/>
                  </a:lnTo>
                  <a:lnTo>
                    <a:pt x="5800914" y="1363805"/>
                  </a:lnTo>
                  <a:lnTo>
                    <a:pt x="5769939" y="1401200"/>
                  </a:lnTo>
                  <a:lnTo>
                    <a:pt x="5738184" y="1437951"/>
                  </a:lnTo>
                  <a:lnTo>
                    <a:pt x="5705679" y="1474026"/>
                  </a:lnTo>
                  <a:lnTo>
                    <a:pt x="5672454" y="1509394"/>
                  </a:lnTo>
                  <a:lnTo>
                    <a:pt x="5696965" y="1530222"/>
                  </a:lnTo>
                  <a:lnTo>
                    <a:pt x="5730514" y="1494315"/>
                  </a:lnTo>
                  <a:lnTo>
                    <a:pt x="5763332" y="1457753"/>
                  </a:lnTo>
                  <a:lnTo>
                    <a:pt x="5795403" y="1420548"/>
                  </a:lnTo>
                  <a:lnTo>
                    <a:pt x="5826711" y="1382712"/>
                  </a:lnTo>
                  <a:lnTo>
                    <a:pt x="5857239" y="1344257"/>
                  </a:lnTo>
                  <a:lnTo>
                    <a:pt x="5886971" y="1305194"/>
                  </a:lnTo>
                  <a:lnTo>
                    <a:pt x="5915890" y="1265537"/>
                  </a:lnTo>
                  <a:lnTo>
                    <a:pt x="5943980" y="1225295"/>
                  </a:lnTo>
                  <a:lnTo>
                    <a:pt x="5916421" y="1208404"/>
                  </a:lnTo>
                  <a:close/>
                </a:path>
                <a:path w="12192000" h="2312035">
                  <a:moveTo>
                    <a:pt x="2787395" y="2028824"/>
                  </a:moveTo>
                  <a:lnTo>
                    <a:pt x="2816033" y="2078468"/>
                  </a:lnTo>
                  <a:lnTo>
                    <a:pt x="2860698" y="2099010"/>
                  </a:lnTo>
                  <a:lnTo>
                    <a:pt x="2905755" y="2118648"/>
                  </a:lnTo>
                  <a:lnTo>
                    <a:pt x="2951193" y="2137367"/>
                  </a:lnTo>
                  <a:lnTo>
                    <a:pt x="2997000" y="2155155"/>
                  </a:lnTo>
                  <a:lnTo>
                    <a:pt x="3043165" y="2172001"/>
                  </a:lnTo>
                  <a:lnTo>
                    <a:pt x="3089675" y="2187891"/>
                  </a:lnTo>
                  <a:lnTo>
                    <a:pt x="3136518" y="2202815"/>
                  </a:lnTo>
                  <a:lnTo>
                    <a:pt x="3147059" y="2172665"/>
                  </a:lnTo>
                  <a:lnTo>
                    <a:pt x="3100929" y="2157810"/>
                  </a:lnTo>
                  <a:lnTo>
                    <a:pt x="3055053" y="2142024"/>
                  </a:lnTo>
                  <a:lnTo>
                    <a:pt x="3009472" y="2125327"/>
                  </a:lnTo>
                  <a:lnTo>
                    <a:pt x="2964226" y="2107736"/>
                  </a:lnTo>
                  <a:lnTo>
                    <a:pt x="2919355" y="2089271"/>
                  </a:lnTo>
                  <a:lnTo>
                    <a:pt x="2874900" y="2069952"/>
                  </a:lnTo>
                  <a:lnTo>
                    <a:pt x="2830899" y="2049797"/>
                  </a:lnTo>
                  <a:lnTo>
                    <a:pt x="2787395" y="2028824"/>
                  </a:lnTo>
                  <a:close/>
                </a:path>
                <a:path w="12192000" h="2312035">
                  <a:moveTo>
                    <a:pt x="9731628" y="514095"/>
                  </a:moveTo>
                  <a:lnTo>
                    <a:pt x="9766864" y="559760"/>
                  </a:lnTo>
                  <a:lnTo>
                    <a:pt x="9814043" y="574559"/>
                  </a:lnTo>
                  <a:lnTo>
                    <a:pt x="9861662" y="588352"/>
                  </a:lnTo>
                  <a:lnTo>
                    <a:pt x="9909650" y="601154"/>
                  </a:lnTo>
                  <a:lnTo>
                    <a:pt x="9957936" y="612979"/>
                  </a:lnTo>
                  <a:lnTo>
                    <a:pt x="10006448" y="623843"/>
                  </a:lnTo>
                  <a:lnTo>
                    <a:pt x="10055115" y="633761"/>
                  </a:lnTo>
                  <a:lnTo>
                    <a:pt x="10103865" y="642746"/>
                  </a:lnTo>
                  <a:lnTo>
                    <a:pt x="10110088" y="610996"/>
                  </a:lnTo>
                  <a:lnTo>
                    <a:pt x="10061926" y="602124"/>
                  </a:lnTo>
                  <a:lnTo>
                    <a:pt x="10013949" y="592355"/>
                  </a:lnTo>
                  <a:lnTo>
                    <a:pt x="9966186" y="581676"/>
                  </a:lnTo>
                  <a:lnTo>
                    <a:pt x="9918667" y="570071"/>
                  </a:lnTo>
                  <a:lnTo>
                    <a:pt x="9871422" y="557525"/>
                  </a:lnTo>
                  <a:lnTo>
                    <a:pt x="9824481" y="544024"/>
                  </a:lnTo>
                  <a:lnTo>
                    <a:pt x="9777873" y="529552"/>
                  </a:lnTo>
                  <a:lnTo>
                    <a:pt x="9731628" y="514095"/>
                  </a:lnTo>
                  <a:close/>
                </a:path>
                <a:path w="12192000" h="2312035">
                  <a:moveTo>
                    <a:pt x="12191999" y="15909"/>
                  </a:moveTo>
                  <a:lnTo>
                    <a:pt x="12150437" y="52088"/>
                  </a:lnTo>
                  <a:lnTo>
                    <a:pt x="12109115" y="86455"/>
                  </a:lnTo>
                  <a:lnTo>
                    <a:pt x="12066979" y="119953"/>
                  </a:lnTo>
                  <a:lnTo>
                    <a:pt x="12024067" y="152535"/>
                  </a:lnTo>
                  <a:lnTo>
                    <a:pt x="11980417" y="184149"/>
                  </a:lnTo>
                  <a:lnTo>
                    <a:pt x="11999848" y="209295"/>
                  </a:lnTo>
                  <a:lnTo>
                    <a:pt x="12041331" y="179413"/>
                  </a:lnTo>
                  <a:lnTo>
                    <a:pt x="12082200" y="148500"/>
                  </a:lnTo>
                  <a:lnTo>
                    <a:pt x="12122434" y="116649"/>
                  </a:lnTo>
                  <a:lnTo>
                    <a:pt x="12162013" y="83951"/>
                  </a:lnTo>
                  <a:lnTo>
                    <a:pt x="12191999" y="58165"/>
                  </a:lnTo>
                  <a:lnTo>
                    <a:pt x="12191999" y="15909"/>
                  </a:lnTo>
                  <a:close/>
                </a:path>
                <a:path w="12192000" h="2312035">
                  <a:moveTo>
                    <a:pt x="5382640" y="1769109"/>
                  </a:moveTo>
                  <a:lnTo>
                    <a:pt x="5343592" y="1798255"/>
                  </a:lnTo>
                  <a:lnTo>
                    <a:pt x="5303910" y="1826692"/>
                  </a:lnTo>
                  <a:lnTo>
                    <a:pt x="5263623" y="1854391"/>
                  </a:lnTo>
                  <a:lnTo>
                    <a:pt x="5222763" y="1881320"/>
                  </a:lnTo>
                  <a:lnTo>
                    <a:pt x="5181361" y="1907449"/>
                  </a:lnTo>
                  <a:lnTo>
                    <a:pt x="5139449" y="1932748"/>
                  </a:lnTo>
                  <a:lnTo>
                    <a:pt x="5097057" y="1957185"/>
                  </a:lnTo>
                  <a:lnTo>
                    <a:pt x="5054218" y="1980730"/>
                  </a:lnTo>
                  <a:lnTo>
                    <a:pt x="5069839" y="2009063"/>
                  </a:lnTo>
                  <a:lnTo>
                    <a:pt x="5113265" y="1984946"/>
                  </a:lnTo>
                  <a:lnTo>
                    <a:pt x="5156262" y="1960022"/>
                  </a:lnTo>
                  <a:lnTo>
                    <a:pt x="5198783" y="1934295"/>
                  </a:lnTo>
                  <a:lnTo>
                    <a:pt x="5240781" y="1907770"/>
                  </a:lnTo>
                  <a:lnTo>
                    <a:pt x="5282207" y="1880449"/>
                  </a:lnTo>
                  <a:lnTo>
                    <a:pt x="5323013" y="1852338"/>
                  </a:lnTo>
                  <a:lnTo>
                    <a:pt x="5363153" y="1823441"/>
                  </a:lnTo>
                  <a:lnTo>
                    <a:pt x="5402579" y="1793760"/>
                  </a:lnTo>
                  <a:lnTo>
                    <a:pt x="5382640" y="1769109"/>
                  </a:lnTo>
                  <a:close/>
                </a:path>
                <a:path w="12192000" h="2312035">
                  <a:moveTo>
                    <a:pt x="3526154" y="2257869"/>
                  </a:moveTo>
                  <a:lnTo>
                    <a:pt x="3570278" y="2295230"/>
                  </a:lnTo>
                  <a:lnTo>
                    <a:pt x="3619667" y="2300418"/>
                  </a:lnTo>
                  <a:lnTo>
                    <a:pt x="3669215" y="2304642"/>
                  </a:lnTo>
                  <a:lnTo>
                    <a:pt x="3718892" y="2307891"/>
                  </a:lnTo>
                  <a:lnTo>
                    <a:pt x="3768670" y="2310158"/>
                  </a:lnTo>
                  <a:lnTo>
                    <a:pt x="3818522" y="2311435"/>
                  </a:lnTo>
                  <a:lnTo>
                    <a:pt x="3868417" y="2311712"/>
                  </a:lnTo>
                  <a:lnTo>
                    <a:pt x="3918330" y="2310980"/>
                  </a:lnTo>
                  <a:lnTo>
                    <a:pt x="3918704" y="2280230"/>
                  </a:lnTo>
                  <a:lnTo>
                    <a:pt x="3869454" y="2280230"/>
                  </a:lnTo>
                  <a:lnTo>
                    <a:pt x="3820190" y="2279877"/>
                  </a:lnTo>
                  <a:lnTo>
                    <a:pt x="3770951" y="2278577"/>
                  </a:lnTo>
                  <a:lnTo>
                    <a:pt x="3721765" y="2276330"/>
                  </a:lnTo>
                  <a:lnTo>
                    <a:pt x="3672663" y="2273136"/>
                  </a:lnTo>
                  <a:lnTo>
                    <a:pt x="3623674" y="2268994"/>
                  </a:lnTo>
                  <a:lnTo>
                    <a:pt x="3574827" y="2263905"/>
                  </a:lnTo>
                  <a:lnTo>
                    <a:pt x="3526154" y="2257869"/>
                  </a:lnTo>
                  <a:close/>
                </a:path>
                <a:path w="12192000" h="2312035">
                  <a:moveTo>
                    <a:pt x="3918711" y="2279637"/>
                  </a:moveTo>
                  <a:lnTo>
                    <a:pt x="3869454" y="2280230"/>
                  </a:lnTo>
                  <a:lnTo>
                    <a:pt x="3918704" y="2280230"/>
                  </a:lnTo>
                  <a:lnTo>
                    <a:pt x="3918711" y="2279637"/>
                  </a:lnTo>
                  <a:close/>
                </a:path>
                <a:path w="12192000" h="2312035">
                  <a:moveTo>
                    <a:pt x="10893170" y="619886"/>
                  </a:moveTo>
                  <a:lnTo>
                    <a:pt x="10844254" y="626479"/>
                  </a:lnTo>
                  <a:lnTo>
                    <a:pt x="10795163" y="632146"/>
                  </a:lnTo>
                  <a:lnTo>
                    <a:pt x="10745939" y="636866"/>
                  </a:lnTo>
                  <a:lnTo>
                    <a:pt x="10696621" y="640619"/>
                  </a:lnTo>
                  <a:lnTo>
                    <a:pt x="10647250" y="643384"/>
                  </a:lnTo>
                  <a:lnTo>
                    <a:pt x="10597865" y="645140"/>
                  </a:lnTo>
                  <a:lnTo>
                    <a:pt x="10548507" y="645865"/>
                  </a:lnTo>
                  <a:lnTo>
                    <a:pt x="10499208" y="645865"/>
                  </a:lnTo>
                  <a:lnTo>
                    <a:pt x="10498454" y="678179"/>
                  </a:lnTo>
                  <a:lnTo>
                    <a:pt x="10548396" y="678185"/>
                  </a:lnTo>
                  <a:lnTo>
                    <a:pt x="10598381" y="677251"/>
                  </a:lnTo>
                  <a:lnTo>
                    <a:pt x="10648381" y="675376"/>
                  </a:lnTo>
                  <a:lnTo>
                    <a:pt x="10698368" y="672560"/>
                  </a:lnTo>
                  <a:lnTo>
                    <a:pt x="10748313" y="668803"/>
                  </a:lnTo>
                  <a:lnTo>
                    <a:pt x="10798188" y="664106"/>
                  </a:lnTo>
                  <a:lnTo>
                    <a:pt x="10847964" y="658469"/>
                  </a:lnTo>
                  <a:lnTo>
                    <a:pt x="10897615" y="651890"/>
                  </a:lnTo>
                  <a:lnTo>
                    <a:pt x="10896778" y="645865"/>
                  </a:lnTo>
                  <a:lnTo>
                    <a:pt x="10548507" y="645865"/>
                  </a:lnTo>
                  <a:lnTo>
                    <a:pt x="10896733" y="645540"/>
                  </a:lnTo>
                  <a:lnTo>
                    <a:pt x="10893170" y="619886"/>
                  </a:lnTo>
                  <a:close/>
                </a:path>
                <a:path w="12192000" h="2312035">
                  <a:moveTo>
                    <a:pt x="11645010" y="387476"/>
                  </a:moveTo>
                  <a:lnTo>
                    <a:pt x="11600618" y="408708"/>
                  </a:lnTo>
                  <a:lnTo>
                    <a:pt x="11555768" y="429148"/>
                  </a:lnTo>
                  <a:lnTo>
                    <a:pt x="11510502" y="448779"/>
                  </a:lnTo>
                  <a:lnTo>
                    <a:pt x="11464860" y="467582"/>
                  </a:lnTo>
                  <a:lnTo>
                    <a:pt x="11418885" y="485539"/>
                  </a:lnTo>
                  <a:lnTo>
                    <a:pt x="11372619" y="502634"/>
                  </a:lnTo>
                  <a:lnTo>
                    <a:pt x="11326102" y="518847"/>
                  </a:lnTo>
                  <a:lnTo>
                    <a:pt x="11279377" y="534161"/>
                  </a:lnTo>
                  <a:lnTo>
                    <a:pt x="11288902" y="564514"/>
                  </a:lnTo>
                  <a:lnTo>
                    <a:pt x="11336292" y="549023"/>
                  </a:lnTo>
                  <a:lnTo>
                    <a:pt x="11383467" y="532574"/>
                  </a:lnTo>
                  <a:lnTo>
                    <a:pt x="11430377" y="515196"/>
                  </a:lnTo>
                  <a:lnTo>
                    <a:pt x="11476973" y="496919"/>
                  </a:lnTo>
                  <a:lnTo>
                    <a:pt x="11523206" y="477773"/>
                  </a:lnTo>
                  <a:lnTo>
                    <a:pt x="11569026" y="457787"/>
                  </a:lnTo>
                  <a:lnTo>
                    <a:pt x="11614385" y="436992"/>
                  </a:lnTo>
                  <a:lnTo>
                    <a:pt x="11659234" y="415416"/>
                  </a:lnTo>
                  <a:lnTo>
                    <a:pt x="11645010" y="387476"/>
                  </a:lnTo>
                  <a:close/>
                </a:path>
                <a:path w="12192000" h="2312035">
                  <a:moveTo>
                    <a:pt x="4691252" y="2139226"/>
                  </a:moveTo>
                  <a:lnTo>
                    <a:pt x="4646335" y="2154425"/>
                  </a:lnTo>
                  <a:lnTo>
                    <a:pt x="4601090" y="2168771"/>
                  </a:lnTo>
                  <a:lnTo>
                    <a:pt x="4555582" y="2182248"/>
                  </a:lnTo>
                  <a:lnTo>
                    <a:pt x="4509879" y="2194841"/>
                  </a:lnTo>
                  <a:lnTo>
                    <a:pt x="4464049" y="2206536"/>
                  </a:lnTo>
                  <a:lnTo>
                    <a:pt x="4425522" y="2215722"/>
                  </a:lnTo>
                  <a:lnTo>
                    <a:pt x="4386817" y="2224411"/>
                  </a:lnTo>
                  <a:lnTo>
                    <a:pt x="4348088" y="2232500"/>
                  </a:lnTo>
                  <a:lnTo>
                    <a:pt x="4309490" y="2239886"/>
                  </a:lnTo>
                  <a:lnTo>
                    <a:pt x="4315205" y="2271445"/>
                  </a:lnTo>
                  <a:lnTo>
                    <a:pt x="4354279" y="2263945"/>
                  </a:lnTo>
                  <a:lnTo>
                    <a:pt x="4393484" y="2255742"/>
                  </a:lnTo>
                  <a:lnTo>
                    <a:pt x="4432666" y="2246939"/>
                  </a:lnTo>
                  <a:lnTo>
                    <a:pt x="4471669" y="2237638"/>
                  </a:lnTo>
                  <a:lnTo>
                    <a:pt x="4517939" y="2225834"/>
                  </a:lnTo>
                  <a:lnTo>
                    <a:pt x="4564192" y="2213099"/>
                  </a:lnTo>
                  <a:lnTo>
                    <a:pt x="4610347" y="2199456"/>
                  </a:lnTo>
                  <a:lnTo>
                    <a:pt x="4656325" y="2184929"/>
                  </a:lnTo>
                  <a:lnTo>
                    <a:pt x="4702047" y="2169541"/>
                  </a:lnTo>
                  <a:lnTo>
                    <a:pt x="4691252" y="21392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9431" y="4596383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h="518160">
                  <a:moveTo>
                    <a:pt x="0" y="0"/>
                  </a:moveTo>
                  <a:lnTo>
                    <a:pt x="0" y="518160"/>
                  </a:lnTo>
                </a:path>
              </a:pathLst>
            </a:custGeom>
            <a:ln w="571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3983748"/>
              <a:ext cx="848855" cy="8488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43" y="4041660"/>
              <a:ext cx="886993" cy="8122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2148" y="4023359"/>
              <a:ext cx="734695" cy="736600"/>
            </a:xfrm>
            <a:custGeom>
              <a:avLst/>
              <a:gdLst/>
              <a:ahLst/>
              <a:cxnLst/>
              <a:rect l="l" t="t" r="r" b="b"/>
              <a:pathLst>
                <a:path w="734694" h="736600">
                  <a:moveTo>
                    <a:pt x="367283" y="0"/>
                  </a:moveTo>
                  <a:lnTo>
                    <a:pt x="321212" y="2866"/>
                  </a:lnTo>
                  <a:lnTo>
                    <a:pt x="276849" y="11236"/>
                  </a:lnTo>
                  <a:lnTo>
                    <a:pt x="234537" y="24766"/>
                  </a:lnTo>
                  <a:lnTo>
                    <a:pt x="194622" y="43110"/>
                  </a:lnTo>
                  <a:lnTo>
                    <a:pt x="157447" y="65924"/>
                  </a:lnTo>
                  <a:lnTo>
                    <a:pt x="123356" y="92865"/>
                  </a:lnTo>
                  <a:lnTo>
                    <a:pt x="92694" y="123587"/>
                  </a:lnTo>
                  <a:lnTo>
                    <a:pt x="65805" y="157746"/>
                  </a:lnTo>
                  <a:lnTo>
                    <a:pt x="43033" y="194998"/>
                  </a:lnTo>
                  <a:lnTo>
                    <a:pt x="24722" y="234999"/>
                  </a:lnTo>
                  <a:lnTo>
                    <a:pt x="11217" y="277403"/>
                  </a:lnTo>
                  <a:lnTo>
                    <a:pt x="2861" y="321867"/>
                  </a:lnTo>
                  <a:lnTo>
                    <a:pt x="0" y="368045"/>
                  </a:lnTo>
                  <a:lnTo>
                    <a:pt x="2861" y="414224"/>
                  </a:lnTo>
                  <a:lnTo>
                    <a:pt x="11217" y="458688"/>
                  </a:lnTo>
                  <a:lnTo>
                    <a:pt x="24722" y="501092"/>
                  </a:lnTo>
                  <a:lnTo>
                    <a:pt x="43033" y="541093"/>
                  </a:lnTo>
                  <a:lnTo>
                    <a:pt x="65805" y="578345"/>
                  </a:lnTo>
                  <a:lnTo>
                    <a:pt x="92694" y="612504"/>
                  </a:lnTo>
                  <a:lnTo>
                    <a:pt x="123356" y="643226"/>
                  </a:lnTo>
                  <a:lnTo>
                    <a:pt x="157447" y="670167"/>
                  </a:lnTo>
                  <a:lnTo>
                    <a:pt x="194622" y="692981"/>
                  </a:lnTo>
                  <a:lnTo>
                    <a:pt x="234537" y="711325"/>
                  </a:lnTo>
                  <a:lnTo>
                    <a:pt x="276849" y="724855"/>
                  </a:lnTo>
                  <a:lnTo>
                    <a:pt x="321212" y="733225"/>
                  </a:lnTo>
                  <a:lnTo>
                    <a:pt x="367283" y="736091"/>
                  </a:lnTo>
                  <a:lnTo>
                    <a:pt x="413355" y="733225"/>
                  </a:lnTo>
                  <a:lnTo>
                    <a:pt x="457718" y="724855"/>
                  </a:lnTo>
                  <a:lnTo>
                    <a:pt x="500030" y="711325"/>
                  </a:lnTo>
                  <a:lnTo>
                    <a:pt x="539945" y="692981"/>
                  </a:lnTo>
                  <a:lnTo>
                    <a:pt x="577120" y="670167"/>
                  </a:lnTo>
                  <a:lnTo>
                    <a:pt x="611211" y="643226"/>
                  </a:lnTo>
                  <a:lnTo>
                    <a:pt x="641873" y="612504"/>
                  </a:lnTo>
                  <a:lnTo>
                    <a:pt x="668762" y="578345"/>
                  </a:lnTo>
                  <a:lnTo>
                    <a:pt x="691534" y="541093"/>
                  </a:lnTo>
                  <a:lnTo>
                    <a:pt x="709845" y="501092"/>
                  </a:lnTo>
                  <a:lnTo>
                    <a:pt x="723350" y="458688"/>
                  </a:lnTo>
                  <a:lnTo>
                    <a:pt x="731706" y="414224"/>
                  </a:lnTo>
                  <a:lnTo>
                    <a:pt x="734568" y="368045"/>
                  </a:lnTo>
                  <a:lnTo>
                    <a:pt x="731706" y="321867"/>
                  </a:lnTo>
                  <a:lnTo>
                    <a:pt x="723350" y="277403"/>
                  </a:lnTo>
                  <a:lnTo>
                    <a:pt x="709845" y="234999"/>
                  </a:lnTo>
                  <a:lnTo>
                    <a:pt x="691534" y="194998"/>
                  </a:lnTo>
                  <a:lnTo>
                    <a:pt x="668762" y="157746"/>
                  </a:lnTo>
                  <a:lnTo>
                    <a:pt x="641873" y="123587"/>
                  </a:lnTo>
                  <a:lnTo>
                    <a:pt x="611211" y="92865"/>
                  </a:lnTo>
                  <a:lnTo>
                    <a:pt x="577120" y="65924"/>
                  </a:lnTo>
                  <a:lnTo>
                    <a:pt x="539945" y="43110"/>
                  </a:lnTo>
                  <a:lnTo>
                    <a:pt x="500030" y="24766"/>
                  </a:lnTo>
                  <a:lnTo>
                    <a:pt x="457718" y="11236"/>
                  </a:lnTo>
                  <a:lnTo>
                    <a:pt x="413355" y="2866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055" y="4081272"/>
              <a:ext cx="698754" cy="4549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775" y="4081272"/>
              <a:ext cx="346697" cy="4549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055" y="4325111"/>
              <a:ext cx="698754" cy="45491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63372" y="4129532"/>
            <a:ext cx="5270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7E6E6"/>
                </a:solidFill>
                <a:latin typeface="Trebuchet MS"/>
                <a:cs typeface="Trebuchet MS"/>
              </a:rPr>
              <a:t>1990-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7E6E6"/>
                </a:solidFill>
                <a:latin typeface="Trebuchet MS"/>
                <a:cs typeface="Trebuchet MS"/>
              </a:rPr>
              <a:t>2000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49979" y="4616208"/>
            <a:ext cx="915035" cy="1159510"/>
            <a:chOff x="3649979" y="4616208"/>
            <a:chExt cx="915035" cy="1159510"/>
          </a:xfrm>
        </p:grpSpPr>
        <p:sp>
          <p:nvSpPr>
            <p:cNvPr id="18" name="object 18"/>
            <p:cNvSpPr/>
            <p:nvPr/>
          </p:nvSpPr>
          <p:spPr>
            <a:xfrm>
              <a:off x="4076699" y="5228843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h="518160">
                  <a:moveTo>
                    <a:pt x="0" y="0"/>
                  </a:moveTo>
                  <a:lnTo>
                    <a:pt x="0" y="518159"/>
                  </a:lnTo>
                </a:path>
              </a:pathLst>
            </a:custGeom>
            <a:ln w="571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9979" y="4616208"/>
              <a:ext cx="848855" cy="8488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7411" y="4674120"/>
              <a:ext cx="886993" cy="8122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09415" y="4655819"/>
              <a:ext cx="734695" cy="736600"/>
            </a:xfrm>
            <a:custGeom>
              <a:avLst/>
              <a:gdLst/>
              <a:ahLst/>
              <a:cxnLst/>
              <a:rect l="l" t="t" r="r" b="b"/>
              <a:pathLst>
                <a:path w="734695" h="736600">
                  <a:moveTo>
                    <a:pt x="367284" y="0"/>
                  </a:moveTo>
                  <a:lnTo>
                    <a:pt x="321217" y="2866"/>
                  </a:lnTo>
                  <a:lnTo>
                    <a:pt x="276857" y="11236"/>
                  </a:lnTo>
                  <a:lnTo>
                    <a:pt x="234548" y="24766"/>
                  </a:lnTo>
                  <a:lnTo>
                    <a:pt x="194633" y="43110"/>
                  </a:lnTo>
                  <a:lnTo>
                    <a:pt x="157458" y="65924"/>
                  </a:lnTo>
                  <a:lnTo>
                    <a:pt x="123366" y="92865"/>
                  </a:lnTo>
                  <a:lnTo>
                    <a:pt x="92703" y="123587"/>
                  </a:lnTo>
                  <a:lnTo>
                    <a:pt x="65812" y="157746"/>
                  </a:lnTo>
                  <a:lnTo>
                    <a:pt x="43038" y="194998"/>
                  </a:lnTo>
                  <a:lnTo>
                    <a:pt x="24725" y="234999"/>
                  </a:lnTo>
                  <a:lnTo>
                    <a:pt x="11218" y="277403"/>
                  </a:lnTo>
                  <a:lnTo>
                    <a:pt x="2862" y="321867"/>
                  </a:lnTo>
                  <a:lnTo>
                    <a:pt x="0" y="368045"/>
                  </a:lnTo>
                  <a:lnTo>
                    <a:pt x="2862" y="414224"/>
                  </a:lnTo>
                  <a:lnTo>
                    <a:pt x="11218" y="458688"/>
                  </a:lnTo>
                  <a:lnTo>
                    <a:pt x="24725" y="501092"/>
                  </a:lnTo>
                  <a:lnTo>
                    <a:pt x="43038" y="541093"/>
                  </a:lnTo>
                  <a:lnTo>
                    <a:pt x="65812" y="578345"/>
                  </a:lnTo>
                  <a:lnTo>
                    <a:pt x="92703" y="612504"/>
                  </a:lnTo>
                  <a:lnTo>
                    <a:pt x="123366" y="643226"/>
                  </a:lnTo>
                  <a:lnTo>
                    <a:pt x="157458" y="670167"/>
                  </a:lnTo>
                  <a:lnTo>
                    <a:pt x="194633" y="692981"/>
                  </a:lnTo>
                  <a:lnTo>
                    <a:pt x="234548" y="711325"/>
                  </a:lnTo>
                  <a:lnTo>
                    <a:pt x="276857" y="724855"/>
                  </a:lnTo>
                  <a:lnTo>
                    <a:pt x="321217" y="733225"/>
                  </a:lnTo>
                  <a:lnTo>
                    <a:pt x="367284" y="736091"/>
                  </a:lnTo>
                  <a:lnTo>
                    <a:pt x="413350" y="733225"/>
                  </a:lnTo>
                  <a:lnTo>
                    <a:pt x="457710" y="724855"/>
                  </a:lnTo>
                  <a:lnTo>
                    <a:pt x="500019" y="711325"/>
                  </a:lnTo>
                  <a:lnTo>
                    <a:pt x="539934" y="692981"/>
                  </a:lnTo>
                  <a:lnTo>
                    <a:pt x="577109" y="670167"/>
                  </a:lnTo>
                  <a:lnTo>
                    <a:pt x="611201" y="643226"/>
                  </a:lnTo>
                  <a:lnTo>
                    <a:pt x="641864" y="612504"/>
                  </a:lnTo>
                  <a:lnTo>
                    <a:pt x="668755" y="578345"/>
                  </a:lnTo>
                  <a:lnTo>
                    <a:pt x="691529" y="541093"/>
                  </a:lnTo>
                  <a:lnTo>
                    <a:pt x="709842" y="501092"/>
                  </a:lnTo>
                  <a:lnTo>
                    <a:pt x="723349" y="458688"/>
                  </a:lnTo>
                  <a:lnTo>
                    <a:pt x="731705" y="414224"/>
                  </a:lnTo>
                  <a:lnTo>
                    <a:pt x="734568" y="368045"/>
                  </a:lnTo>
                  <a:lnTo>
                    <a:pt x="731705" y="321867"/>
                  </a:lnTo>
                  <a:lnTo>
                    <a:pt x="723349" y="277403"/>
                  </a:lnTo>
                  <a:lnTo>
                    <a:pt x="709842" y="234999"/>
                  </a:lnTo>
                  <a:lnTo>
                    <a:pt x="691529" y="194998"/>
                  </a:lnTo>
                  <a:lnTo>
                    <a:pt x="668755" y="157746"/>
                  </a:lnTo>
                  <a:lnTo>
                    <a:pt x="641864" y="123587"/>
                  </a:lnTo>
                  <a:lnTo>
                    <a:pt x="611201" y="92865"/>
                  </a:lnTo>
                  <a:lnTo>
                    <a:pt x="577109" y="65924"/>
                  </a:lnTo>
                  <a:lnTo>
                    <a:pt x="539934" y="43110"/>
                  </a:lnTo>
                  <a:lnTo>
                    <a:pt x="500019" y="24766"/>
                  </a:lnTo>
                  <a:lnTo>
                    <a:pt x="457710" y="11236"/>
                  </a:lnTo>
                  <a:lnTo>
                    <a:pt x="413350" y="2866"/>
                  </a:lnTo>
                  <a:lnTo>
                    <a:pt x="367284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5323" y="4712207"/>
              <a:ext cx="698753" cy="45491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2043" y="4712207"/>
              <a:ext cx="346697" cy="4549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35323" y="4956047"/>
              <a:ext cx="698753" cy="45491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851275" y="4761433"/>
            <a:ext cx="5270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7E6E6"/>
                </a:solidFill>
                <a:latin typeface="Trebuchet MS"/>
                <a:cs typeface="Trebuchet MS"/>
              </a:rPr>
              <a:t>2000-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7E6E6"/>
                </a:solidFill>
                <a:latin typeface="Trebuchet MS"/>
                <a:cs typeface="Trebuchet MS"/>
              </a:rPr>
              <a:t>2010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97623" y="2537472"/>
            <a:ext cx="915035" cy="1159510"/>
            <a:chOff x="6897623" y="2537472"/>
            <a:chExt cx="915035" cy="1159510"/>
          </a:xfrm>
        </p:grpSpPr>
        <p:sp>
          <p:nvSpPr>
            <p:cNvPr id="27" name="object 27"/>
            <p:cNvSpPr/>
            <p:nvPr/>
          </p:nvSpPr>
          <p:spPr>
            <a:xfrm>
              <a:off x="7324343" y="3150107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h="518160">
                  <a:moveTo>
                    <a:pt x="0" y="0"/>
                  </a:moveTo>
                  <a:lnTo>
                    <a:pt x="0" y="518159"/>
                  </a:lnTo>
                </a:path>
              </a:pathLst>
            </a:custGeom>
            <a:ln w="571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7623" y="2537472"/>
              <a:ext cx="847331" cy="8488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5055" y="2595384"/>
              <a:ext cx="886993" cy="81227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957059" y="2577083"/>
              <a:ext cx="733425" cy="736600"/>
            </a:xfrm>
            <a:custGeom>
              <a:avLst/>
              <a:gdLst/>
              <a:ahLst/>
              <a:cxnLst/>
              <a:rect l="l" t="t" r="r" b="b"/>
              <a:pathLst>
                <a:path w="733425" h="736600">
                  <a:moveTo>
                    <a:pt x="366522" y="0"/>
                  </a:moveTo>
                  <a:lnTo>
                    <a:pt x="320543" y="2866"/>
                  </a:lnTo>
                  <a:lnTo>
                    <a:pt x="276270" y="11236"/>
                  </a:lnTo>
                  <a:lnTo>
                    <a:pt x="234045" y="24766"/>
                  </a:lnTo>
                  <a:lnTo>
                    <a:pt x="194212" y="43110"/>
                  </a:lnTo>
                  <a:lnTo>
                    <a:pt x="157114" y="65924"/>
                  </a:lnTo>
                  <a:lnTo>
                    <a:pt x="123094" y="92865"/>
                  </a:lnTo>
                  <a:lnTo>
                    <a:pt x="92497" y="123587"/>
                  </a:lnTo>
                  <a:lnTo>
                    <a:pt x="65664" y="157746"/>
                  </a:lnTo>
                  <a:lnTo>
                    <a:pt x="42941" y="194998"/>
                  </a:lnTo>
                  <a:lnTo>
                    <a:pt x="24669" y="234999"/>
                  </a:lnTo>
                  <a:lnTo>
                    <a:pt x="11193" y="277403"/>
                  </a:lnTo>
                  <a:lnTo>
                    <a:pt x="2855" y="321867"/>
                  </a:lnTo>
                  <a:lnTo>
                    <a:pt x="0" y="368045"/>
                  </a:lnTo>
                  <a:lnTo>
                    <a:pt x="2855" y="414224"/>
                  </a:lnTo>
                  <a:lnTo>
                    <a:pt x="11193" y="458688"/>
                  </a:lnTo>
                  <a:lnTo>
                    <a:pt x="24669" y="501092"/>
                  </a:lnTo>
                  <a:lnTo>
                    <a:pt x="42941" y="541093"/>
                  </a:lnTo>
                  <a:lnTo>
                    <a:pt x="65664" y="578345"/>
                  </a:lnTo>
                  <a:lnTo>
                    <a:pt x="92497" y="612504"/>
                  </a:lnTo>
                  <a:lnTo>
                    <a:pt x="123094" y="643226"/>
                  </a:lnTo>
                  <a:lnTo>
                    <a:pt x="157114" y="670167"/>
                  </a:lnTo>
                  <a:lnTo>
                    <a:pt x="194212" y="692981"/>
                  </a:lnTo>
                  <a:lnTo>
                    <a:pt x="234045" y="711325"/>
                  </a:lnTo>
                  <a:lnTo>
                    <a:pt x="276270" y="724855"/>
                  </a:lnTo>
                  <a:lnTo>
                    <a:pt x="320543" y="733225"/>
                  </a:lnTo>
                  <a:lnTo>
                    <a:pt x="366522" y="736091"/>
                  </a:lnTo>
                  <a:lnTo>
                    <a:pt x="412500" y="733225"/>
                  </a:lnTo>
                  <a:lnTo>
                    <a:pt x="456773" y="724855"/>
                  </a:lnTo>
                  <a:lnTo>
                    <a:pt x="498998" y="711325"/>
                  </a:lnTo>
                  <a:lnTo>
                    <a:pt x="538831" y="692981"/>
                  </a:lnTo>
                  <a:lnTo>
                    <a:pt x="575929" y="670167"/>
                  </a:lnTo>
                  <a:lnTo>
                    <a:pt x="609949" y="643226"/>
                  </a:lnTo>
                  <a:lnTo>
                    <a:pt x="640546" y="612504"/>
                  </a:lnTo>
                  <a:lnTo>
                    <a:pt x="667379" y="578345"/>
                  </a:lnTo>
                  <a:lnTo>
                    <a:pt x="690102" y="541093"/>
                  </a:lnTo>
                  <a:lnTo>
                    <a:pt x="708374" y="501092"/>
                  </a:lnTo>
                  <a:lnTo>
                    <a:pt x="721850" y="458688"/>
                  </a:lnTo>
                  <a:lnTo>
                    <a:pt x="730188" y="414224"/>
                  </a:lnTo>
                  <a:lnTo>
                    <a:pt x="733044" y="368045"/>
                  </a:lnTo>
                  <a:lnTo>
                    <a:pt x="730188" y="321867"/>
                  </a:lnTo>
                  <a:lnTo>
                    <a:pt x="721850" y="277403"/>
                  </a:lnTo>
                  <a:lnTo>
                    <a:pt x="708374" y="234999"/>
                  </a:lnTo>
                  <a:lnTo>
                    <a:pt x="690102" y="194998"/>
                  </a:lnTo>
                  <a:lnTo>
                    <a:pt x="667379" y="157746"/>
                  </a:lnTo>
                  <a:lnTo>
                    <a:pt x="640546" y="123587"/>
                  </a:lnTo>
                  <a:lnTo>
                    <a:pt x="609949" y="92865"/>
                  </a:lnTo>
                  <a:lnTo>
                    <a:pt x="575929" y="65924"/>
                  </a:lnTo>
                  <a:lnTo>
                    <a:pt x="538831" y="43110"/>
                  </a:lnTo>
                  <a:lnTo>
                    <a:pt x="498998" y="24766"/>
                  </a:lnTo>
                  <a:lnTo>
                    <a:pt x="456773" y="11236"/>
                  </a:lnTo>
                  <a:lnTo>
                    <a:pt x="412500" y="2866"/>
                  </a:lnTo>
                  <a:lnTo>
                    <a:pt x="366522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2967" y="2633471"/>
              <a:ext cx="698753" cy="45491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9687" y="2633471"/>
              <a:ext cx="346697" cy="45491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82967" y="2877311"/>
              <a:ext cx="698753" cy="45491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098918" y="2682316"/>
            <a:ext cx="52705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7E6E6"/>
                </a:solidFill>
                <a:latin typeface="Trebuchet MS"/>
                <a:cs typeface="Trebuchet MS"/>
              </a:rPr>
              <a:t>201</a:t>
            </a:r>
            <a:r>
              <a:rPr sz="1600" spc="-10" dirty="0">
                <a:solidFill>
                  <a:srgbClr val="E7E6E6"/>
                </a:solidFill>
                <a:latin typeface="Trebuchet MS"/>
                <a:cs typeface="Trebuchet MS"/>
              </a:rPr>
              <a:t>0</a:t>
            </a:r>
            <a:r>
              <a:rPr sz="1600" spc="-5" dirty="0">
                <a:solidFill>
                  <a:srgbClr val="E7E6E6"/>
                </a:solidFill>
                <a:latin typeface="Trebuchet MS"/>
                <a:cs typeface="Trebuchet MS"/>
              </a:rPr>
              <a:t>-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E7E6E6"/>
                </a:solidFill>
                <a:latin typeface="Trebuchet MS"/>
                <a:cs typeface="Trebuchet MS"/>
              </a:rPr>
              <a:t>2020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289792" y="3314712"/>
            <a:ext cx="902335" cy="1182370"/>
            <a:chOff x="11289792" y="3314712"/>
            <a:chExt cx="902335" cy="1182370"/>
          </a:xfrm>
        </p:grpSpPr>
        <p:sp>
          <p:nvSpPr>
            <p:cNvPr id="36" name="object 36"/>
            <p:cNvSpPr/>
            <p:nvPr/>
          </p:nvSpPr>
          <p:spPr>
            <a:xfrm>
              <a:off x="11714988" y="3950208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h="518160">
                  <a:moveTo>
                    <a:pt x="0" y="0"/>
                  </a:moveTo>
                  <a:lnTo>
                    <a:pt x="0" y="518160"/>
                  </a:lnTo>
                </a:path>
              </a:pathLst>
            </a:custGeom>
            <a:ln w="571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9792" y="3314712"/>
              <a:ext cx="848855" cy="8488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18748" y="3374148"/>
              <a:ext cx="873251" cy="81227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1349228" y="3354324"/>
              <a:ext cx="734695" cy="736600"/>
            </a:xfrm>
            <a:custGeom>
              <a:avLst/>
              <a:gdLst/>
              <a:ahLst/>
              <a:cxnLst/>
              <a:rect l="l" t="t" r="r" b="b"/>
              <a:pathLst>
                <a:path w="734695" h="736600">
                  <a:moveTo>
                    <a:pt x="367283" y="0"/>
                  </a:moveTo>
                  <a:lnTo>
                    <a:pt x="321217" y="2866"/>
                  </a:lnTo>
                  <a:lnTo>
                    <a:pt x="276857" y="11236"/>
                  </a:lnTo>
                  <a:lnTo>
                    <a:pt x="234548" y="24766"/>
                  </a:lnTo>
                  <a:lnTo>
                    <a:pt x="194633" y="43110"/>
                  </a:lnTo>
                  <a:lnTo>
                    <a:pt x="157458" y="65924"/>
                  </a:lnTo>
                  <a:lnTo>
                    <a:pt x="123366" y="92865"/>
                  </a:lnTo>
                  <a:lnTo>
                    <a:pt x="92703" y="123587"/>
                  </a:lnTo>
                  <a:lnTo>
                    <a:pt x="65812" y="157746"/>
                  </a:lnTo>
                  <a:lnTo>
                    <a:pt x="43038" y="194998"/>
                  </a:lnTo>
                  <a:lnTo>
                    <a:pt x="24725" y="234999"/>
                  </a:lnTo>
                  <a:lnTo>
                    <a:pt x="11218" y="277403"/>
                  </a:lnTo>
                  <a:lnTo>
                    <a:pt x="2862" y="321867"/>
                  </a:lnTo>
                  <a:lnTo>
                    <a:pt x="0" y="368045"/>
                  </a:lnTo>
                  <a:lnTo>
                    <a:pt x="2862" y="414224"/>
                  </a:lnTo>
                  <a:lnTo>
                    <a:pt x="11218" y="458688"/>
                  </a:lnTo>
                  <a:lnTo>
                    <a:pt x="24725" y="501092"/>
                  </a:lnTo>
                  <a:lnTo>
                    <a:pt x="43038" y="541093"/>
                  </a:lnTo>
                  <a:lnTo>
                    <a:pt x="65812" y="578345"/>
                  </a:lnTo>
                  <a:lnTo>
                    <a:pt x="92703" y="612504"/>
                  </a:lnTo>
                  <a:lnTo>
                    <a:pt x="123366" y="643226"/>
                  </a:lnTo>
                  <a:lnTo>
                    <a:pt x="157458" y="670167"/>
                  </a:lnTo>
                  <a:lnTo>
                    <a:pt x="194633" y="692981"/>
                  </a:lnTo>
                  <a:lnTo>
                    <a:pt x="234548" y="711325"/>
                  </a:lnTo>
                  <a:lnTo>
                    <a:pt x="276857" y="724855"/>
                  </a:lnTo>
                  <a:lnTo>
                    <a:pt x="321217" y="733225"/>
                  </a:lnTo>
                  <a:lnTo>
                    <a:pt x="367283" y="736092"/>
                  </a:lnTo>
                  <a:lnTo>
                    <a:pt x="413350" y="733225"/>
                  </a:lnTo>
                  <a:lnTo>
                    <a:pt x="457710" y="724855"/>
                  </a:lnTo>
                  <a:lnTo>
                    <a:pt x="500019" y="711325"/>
                  </a:lnTo>
                  <a:lnTo>
                    <a:pt x="539934" y="692981"/>
                  </a:lnTo>
                  <a:lnTo>
                    <a:pt x="577109" y="670167"/>
                  </a:lnTo>
                  <a:lnTo>
                    <a:pt x="611201" y="643226"/>
                  </a:lnTo>
                  <a:lnTo>
                    <a:pt x="641864" y="612504"/>
                  </a:lnTo>
                  <a:lnTo>
                    <a:pt x="668755" y="578345"/>
                  </a:lnTo>
                  <a:lnTo>
                    <a:pt x="691529" y="541093"/>
                  </a:lnTo>
                  <a:lnTo>
                    <a:pt x="709842" y="501092"/>
                  </a:lnTo>
                  <a:lnTo>
                    <a:pt x="723349" y="458688"/>
                  </a:lnTo>
                  <a:lnTo>
                    <a:pt x="731705" y="414224"/>
                  </a:lnTo>
                  <a:lnTo>
                    <a:pt x="734568" y="368045"/>
                  </a:lnTo>
                  <a:lnTo>
                    <a:pt x="731705" y="321867"/>
                  </a:lnTo>
                  <a:lnTo>
                    <a:pt x="723349" y="277403"/>
                  </a:lnTo>
                  <a:lnTo>
                    <a:pt x="709842" y="234999"/>
                  </a:lnTo>
                  <a:lnTo>
                    <a:pt x="691529" y="194998"/>
                  </a:lnTo>
                  <a:lnTo>
                    <a:pt x="668755" y="157746"/>
                  </a:lnTo>
                  <a:lnTo>
                    <a:pt x="641864" y="123587"/>
                  </a:lnTo>
                  <a:lnTo>
                    <a:pt x="611201" y="92865"/>
                  </a:lnTo>
                  <a:lnTo>
                    <a:pt x="577109" y="65924"/>
                  </a:lnTo>
                  <a:lnTo>
                    <a:pt x="539934" y="43110"/>
                  </a:lnTo>
                  <a:lnTo>
                    <a:pt x="500019" y="24766"/>
                  </a:lnTo>
                  <a:lnTo>
                    <a:pt x="457710" y="11236"/>
                  </a:lnTo>
                  <a:lnTo>
                    <a:pt x="413350" y="2866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76660" y="3412236"/>
              <a:ext cx="698753" cy="4549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03380" y="3412236"/>
              <a:ext cx="346697" cy="4549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76660" y="3656076"/>
              <a:ext cx="698753" cy="45491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1492610" y="3460826"/>
            <a:ext cx="5270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7E6E6"/>
                </a:solidFill>
                <a:latin typeface="Trebuchet MS"/>
                <a:cs typeface="Trebuchet MS"/>
              </a:rPr>
              <a:t>2020-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7E6E6"/>
                </a:solidFill>
                <a:latin typeface="Trebuchet MS"/>
                <a:cs typeface="Trebuchet MS"/>
              </a:rPr>
              <a:t>2025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6679" y="1742439"/>
            <a:ext cx="689610" cy="741045"/>
            <a:chOff x="106679" y="1742439"/>
            <a:chExt cx="689610" cy="741045"/>
          </a:xfrm>
        </p:grpSpPr>
        <p:sp>
          <p:nvSpPr>
            <p:cNvPr id="45" name="object 45"/>
            <p:cNvSpPr/>
            <p:nvPr/>
          </p:nvSpPr>
          <p:spPr>
            <a:xfrm>
              <a:off x="106679" y="1742439"/>
              <a:ext cx="689610" cy="741045"/>
            </a:xfrm>
            <a:custGeom>
              <a:avLst/>
              <a:gdLst/>
              <a:ahLst/>
              <a:cxnLst/>
              <a:rect l="l" t="t" r="r" b="b"/>
              <a:pathLst>
                <a:path w="689610" h="741044">
                  <a:moveTo>
                    <a:pt x="344011" y="0"/>
                  </a:moveTo>
                  <a:lnTo>
                    <a:pt x="304139" y="10667"/>
                  </a:lnTo>
                  <a:lnTo>
                    <a:pt x="39877" y="157606"/>
                  </a:lnTo>
                  <a:lnTo>
                    <a:pt x="10848" y="185292"/>
                  </a:lnTo>
                  <a:lnTo>
                    <a:pt x="0" y="223646"/>
                  </a:lnTo>
                  <a:lnTo>
                    <a:pt x="0" y="517524"/>
                  </a:lnTo>
                  <a:lnTo>
                    <a:pt x="10848" y="555593"/>
                  </a:lnTo>
                  <a:lnTo>
                    <a:pt x="39877" y="583564"/>
                  </a:lnTo>
                  <a:lnTo>
                    <a:pt x="304139" y="730503"/>
                  </a:lnTo>
                  <a:lnTo>
                    <a:pt x="344011" y="740600"/>
                  </a:lnTo>
                  <a:lnTo>
                    <a:pt x="364386" y="738076"/>
                  </a:lnTo>
                  <a:lnTo>
                    <a:pt x="649719" y="583564"/>
                  </a:lnTo>
                  <a:lnTo>
                    <a:pt x="679034" y="555593"/>
                  </a:lnTo>
                  <a:lnTo>
                    <a:pt x="689584" y="517524"/>
                  </a:lnTo>
                  <a:lnTo>
                    <a:pt x="689584" y="223646"/>
                  </a:lnTo>
                  <a:lnTo>
                    <a:pt x="679034" y="185292"/>
                  </a:lnTo>
                  <a:lnTo>
                    <a:pt x="649719" y="157606"/>
                  </a:lnTo>
                  <a:lnTo>
                    <a:pt x="383882" y="10667"/>
                  </a:lnTo>
                  <a:lnTo>
                    <a:pt x="344011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443" y="1827275"/>
              <a:ext cx="644652" cy="58064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806907" y="2582196"/>
            <a:ext cx="1917700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100"/>
              </a:lnSpc>
              <a:spcBef>
                <a:spcPts val="95"/>
              </a:spcBef>
            </a:pPr>
            <a:r>
              <a:rPr sz="1200" spc="-5" dirty="0">
                <a:latin typeface="Trebuchet MS"/>
                <a:cs typeface="Trebuchet MS"/>
              </a:rPr>
              <a:t>Inception: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Started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as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yarn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manufacturer </a:t>
            </a:r>
            <a:r>
              <a:rPr sz="1200" dirty="0">
                <a:latin typeface="Trebuchet MS"/>
                <a:cs typeface="Trebuchet MS"/>
              </a:rPr>
              <a:t>in </a:t>
            </a:r>
            <a:r>
              <a:rPr sz="1200" spc="-10" dirty="0">
                <a:latin typeface="Trebuchet MS"/>
                <a:cs typeface="Trebuchet MS"/>
              </a:rPr>
              <a:t>1990 </a:t>
            </a:r>
            <a:r>
              <a:rPr sz="1200" spc="-5" dirty="0">
                <a:latin typeface="Trebuchet MS"/>
                <a:cs typeface="Trebuchet MS"/>
              </a:rPr>
              <a:t>with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just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17k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spindles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05662" y="1932812"/>
            <a:ext cx="17532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rebuchet MS"/>
                <a:cs typeface="Trebuchet MS"/>
              </a:rPr>
              <a:t>Started</a:t>
            </a:r>
            <a:r>
              <a:rPr sz="1600" b="1" spc="5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as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a 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Commodity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Player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2102" y="2442057"/>
            <a:ext cx="2372995" cy="139890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5"/>
              </a:spcBef>
            </a:pPr>
            <a:r>
              <a:rPr sz="3200" dirty="0">
                <a:latin typeface="Wingdings"/>
                <a:cs typeface="Wingdings"/>
              </a:rPr>
              <a:t></a:t>
            </a:r>
            <a:endParaRPr sz="3200">
              <a:latin typeface="Wingdings"/>
              <a:cs typeface="Wingdings"/>
            </a:endParaRPr>
          </a:p>
          <a:p>
            <a:pPr marL="483234" marR="30480" indent="-445770">
              <a:lnSpc>
                <a:spcPct val="100000"/>
              </a:lnSpc>
              <a:spcBef>
                <a:spcPts val="3045"/>
              </a:spcBef>
              <a:buSzPct val="266666"/>
              <a:buFont typeface="Wingdings"/>
              <a:buChar char=""/>
              <a:tabLst>
                <a:tab pos="483870" algn="l"/>
              </a:tabLst>
            </a:pP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dirty="0">
                <a:latin typeface="Trebuchet MS"/>
                <a:cs typeface="Trebuchet MS"/>
              </a:rPr>
              <a:t>or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y</a:t>
            </a:r>
            <a:r>
              <a:rPr sz="1200" dirty="0">
                <a:latin typeface="Trebuchet MS"/>
                <a:cs typeface="Trebuchet MS"/>
              </a:rPr>
              <a:t>ed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into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145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erry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145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el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  </a:t>
            </a:r>
            <a:r>
              <a:rPr sz="1200" spc="-10" dirty="0">
                <a:latin typeface="Trebuchet MS"/>
                <a:cs typeface="Trebuchet MS"/>
              </a:rPr>
              <a:t>1998-99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99991" y="2655569"/>
            <a:ext cx="20161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latin typeface="Trebuchet MS"/>
                <a:cs typeface="Trebuchet MS"/>
              </a:rPr>
              <a:t>Transition</a:t>
            </a:r>
            <a:r>
              <a:rPr sz="1600" b="1" spc="-30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&amp;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Trebuchet MS"/>
                <a:cs typeface="Trebuchet MS"/>
              </a:rPr>
              <a:t>Diversification</a:t>
            </a:r>
            <a:r>
              <a:rPr sz="1600" b="1" spc="-20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Phase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297935" y="2567939"/>
            <a:ext cx="4457065" cy="2555240"/>
            <a:chOff x="3297935" y="2567939"/>
            <a:chExt cx="4457065" cy="2555240"/>
          </a:xfrm>
        </p:grpSpPr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97935" y="2567939"/>
              <a:ext cx="595884" cy="4175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065264" y="4382007"/>
              <a:ext cx="689610" cy="741045"/>
            </a:xfrm>
            <a:custGeom>
              <a:avLst/>
              <a:gdLst/>
              <a:ahLst/>
              <a:cxnLst/>
              <a:rect l="l" t="t" r="r" b="b"/>
              <a:pathLst>
                <a:path w="689609" h="741045">
                  <a:moveTo>
                    <a:pt x="344042" y="0"/>
                  </a:moveTo>
                  <a:lnTo>
                    <a:pt x="304164" y="10668"/>
                  </a:lnTo>
                  <a:lnTo>
                    <a:pt x="39877" y="157607"/>
                  </a:lnTo>
                  <a:lnTo>
                    <a:pt x="10842" y="185293"/>
                  </a:lnTo>
                  <a:lnTo>
                    <a:pt x="0" y="223647"/>
                  </a:lnTo>
                  <a:lnTo>
                    <a:pt x="0" y="517525"/>
                  </a:lnTo>
                  <a:lnTo>
                    <a:pt x="10842" y="555593"/>
                  </a:lnTo>
                  <a:lnTo>
                    <a:pt x="39877" y="583565"/>
                  </a:lnTo>
                  <a:lnTo>
                    <a:pt x="304164" y="730504"/>
                  </a:lnTo>
                  <a:lnTo>
                    <a:pt x="344043" y="740600"/>
                  </a:lnTo>
                  <a:lnTo>
                    <a:pt x="364422" y="738076"/>
                  </a:lnTo>
                  <a:lnTo>
                    <a:pt x="649731" y="583565"/>
                  </a:lnTo>
                  <a:lnTo>
                    <a:pt x="679053" y="555593"/>
                  </a:lnTo>
                  <a:lnTo>
                    <a:pt x="689609" y="517525"/>
                  </a:lnTo>
                  <a:lnTo>
                    <a:pt x="689609" y="223647"/>
                  </a:lnTo>
                  <a:lnTo>
                    <a:pt x="679053" y="185293"/>
                  </a:lnTo>
                  <a:lnTo>
                    <a:pt x="649731" y="157607"/>
                  </a:lnTo>
                  <a:lnTo>
                    <a:pt x="383920" y="10668"/>
                  </a:lnTo>
                  <a:lnTo>
                    <a:pt x="344042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94220" y="4448555"/>
              <a:ext cx="626364" cy="565404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576573" y="3342894"/>
            <a:ext cx="226504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9895" indent="-417830">
              <a:lnSpc>
                <a:spcPts val="1750"/>
              </a:lnSpc>
              <a:buSzPct val="275000"/>
              <a:buFont typeface="Wingdings"/>
              <a:buChar char=""/>
              <a:tabLst>
                <a:tab pos="430530" algn="l"/>
              </a:tabLst>
            </a:pPr>
            <a:r>
              <a:rPr sz="1200" spc="5" dirty="0">
                <a:latin typeface="Trebuchet MS"/>
                <a:cs typeface="Trebuchet MS"/>
              </a:rPr>
              <a:t>En</a:t>
            </a:r>
            <a:r>
              <a:rPr sz="1200" dirty="0">
                <a:latin typeface="Trebuchet MS"/>
                <a:cs typeface="Trebuchet MS"/>
              </a:rPr>
              <a:t>t</a:t>
            </a:r>
            <a:r>
              <a:rPr sz="1200" spc="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red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P</a:t>
            </a:r>
            <a:r>
              <a:rPr sz="1200" dirty="0">
                <a:latin typeface="Trebuchet MS"/>
                <a:cs typeface="Trebuchet MS"/>
              </a:rPr>
              <a:t>ap</a:t>
            </a:r>
            <a:r>
              <a:rPr sz="1200" spc="5" dirty="0">
                <a:latin typeface="Trebuchet MS"/>
                <a:cs typeface="Trebuchet MS"/>
              </a:rPr>
              <a:t>e</a:t>
            </a:r>
            <a:r>
              <a:rPr sz="1200" spc="-17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,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</a:t>
            </a:r>
            <a:r>
              <a:rPr sz="1200" spc="5" dirty="0">
                <a:latin typeface="Trebuchet MS"/>
                <a:cs typeface="Trebuchet MS"/>
              </a:rPr>
              <a:t>he</a:t>
            </a:r>
            <a:r>
              <a:rPr sz="1200" spc="-5" dirty="0">
                <a:latin typeface="Trebuchet MS"/>
                <a:cs typeface="Trebuchet MS"/>
              </a:rPr>
              <a:t>m</a:t>
            </a:r>
            <a:r>
              <a:rPr sz="1200" spc="5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endParaRPr sz="1200">
              <a:latin typeface="Trebuchet MS"/>
              <a:cs typeface="Trebuchet MS"/>
            </a:endParaRPr>
          </a:p>
          <a:p>
            <a:pPr marL="429895">
              <a:lnSpc>
                <a:spcPts val="1230"/>
              </a:lnSpc>
            </a:pPr>
            <a:r>
              <a:rPr sz="1200" dirty="0">
                <a:latin typeface="Trebuchet MS"/>
                <a:cs typeface="Trebuchet MS"/>
              </a:rPr>
              <a:t>Energy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segment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10956" y="587120"/>
            <a:ext cx="690168" cy="680307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3977385" y="3900296"/>
            <a:ext cx="1298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Enhanced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capacity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576573" y="4089272"/>
            <a:ext cx="229044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3384" indent="-401320">
              <a:lnSpc>
                <a:spcPts val="1639"/>
              </a:lnSpc>
              <a:buSzPct val="275000"/>
              <a:buFont typeface="Wingdings"/>
              <a:buChar char=""/>
              <a:tabLst>
                <a:tab pos="414020" algn="l"/>
              </a:tabLst>
            </a:pPr>
            <a:r>
              <a:rPr sz="1800" spc="-7" baseline="2314" dirty="0">
                <a:latin typeface="Trebuchet MS"/>
                <a:cs typeface="Trebuchet MS"/>
              </a:rPr>
              <a:t>expansion</a:t>
            </a:r>
            <a:r>
              <a:rPr sz="1800" spc="-75" baseline="2314" dirty="0">
                <a:latin typeface="Trebuchet MS"/>
                <a:cs typeface="Trebuchet MS"/>
              </a:rPr>
              <a:t> </a:t>
            </a:r>
            <a:r>
              <a:rPr sz="1800" baseline="2314" dirty="0">
                <a:latin typeface="Trebuchet MS"/>
                <a:cs typeface="Trebuchet MS"/>
              </a:rPr>
              <a:t>in</a:t>
            </a:r>
            <a:r>
              <a:rPr sz="1800" spc="-67" baseline="2314" dirty="0">
                <a:latin typeface="Trebuchet MS"/>
                <a:cs typeface="Trebuchet MS"/>
              </a:rPr>
              <a:t> </a:t>
            </a:r>
            <a:r>
              <a:rPr sz="1800" spc="-44" baseline="2314" dirty="0">
                <a:latin typeface="Trebuchet MS"/>
                <a:cs typeface="Trebuchet MS"/>
              </a:rPr>
              <a:t>Yarn</a:t>
            </a:r>
            <a:r>
              <a:rPr sz="1800" spc="-60" baseline="2314" dirty="0">
                <a:latin typeface="Trebuchet MS"/>
                <a:cs typeface="Trebuchet MS"/>
              </a:rPr>
              <a:t> </a:t>
            </a:r>
            <a:r>
              <a:rPr sz="1800" baseline="2314" dirty="0">
                <a:latin typeface="Trebuchet MS"/>
                <a:cs typeface="Trebuchet MS"/>
              </a:rPr>
              <a:t>and</a:t>
            </a:r>
            <a:r>
              <a:rPr sz="1800" spc="-104" baseline="2314" dirty="0">
                <a:latin typeface="Trebuchet MS"/>
                <a:cs typeface="Trebuchet MS"/>
              </a:rPr>
              <a:t> </a:t>
            </a:r>
            <a:r>
              <a:rPr sz="1800" spc="-44" baseline="2314" dirty="0">
                <a:latin typeface="Trebuchet MS"/>
                <a:cs typeface="Trebuchet MS"/>
              </a:rPr>
              <a:t>Terry</a:t>
            </a:r>
            <a:endParaRPr sz="1800" baseline="2314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77385" y="4266057"/>
            <a:ext cx="4102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el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72731" y="4627245"/>
            <a:ext cx="2873375" cy="1800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Trebuchet MS"/>
                <a:cs typeface="Trebuchet MS"/>
              </a:rPr>
              <a:t>Value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Addition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&amp;</a:t>
            </a:r>
            <a:endParaRPr sz="1600">
              <a:latin typeface="Trebuchet MS"/>
              <a:cs typeface="Trebuchet MS"/>
            </a:endParaRPr>
          </a:p>
          <a:p>
            <a:pPr marL="497840">
              <a:lnSpc>
                <a:spcPct val="100000"/>
              </a:lnSpc>
            </a:pPr>
            <a:r>
              <a:rPr sz="1600" b="1" spc="-5" dirty="0">
                <a:latin typeface="Trebuchet MS"/>
                <a:cs typeface="Trebuchet MS"/>
              </a:rPr>
              <a:t>Consolidation</a:t>
            </a:r>
            <a:r>
              <a:rPr sz="1600" b="1" spc="-20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Phase</a:t>
            </a:r>
            <a:endParaRPr sz="1600">
              <a:latin typeface="Trebuchet MS"/>
              <a:cs typeface="Trebuchet MS"/>
            </a:endParaRPr>
          </a:p>
          <a:p>
            <a:pPr marL="498475" indent="-435609">
              <a:lnSpc>
                <a:spcPct val="100000"/>
              </a:lnSpc>
              <a:spcBef>
                <a:spcPts val="500"/>
              </a:spcBef>
              <a:buSzPct val="266666"/>
              <a:buFont typeface="Wingdings"/>
              <a:buChar char=""/>
              <a:tabLst>
                <a:tab pos="498475" algn="l"/>
              </a:tabLst>
            </a:pPr>
            <a:r>
              <a:rPr sz="1200" spc="-5" dirty="0">
                <a:latin typeface="Trebuchet MS"/>
                <a:cs typeface="Trebuchet MS"/>
              </a:rPr>
              <a:t>Horizontal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diversification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into</a:t>
            </a:r>
            <a:endParaRPr sz="1200">
              <a:latin typeface="Trebuchet MS"/>
              <a:cs typeface="Trebuchet MS"/>
            </a:endParaRPr>
          </a:p>
          <a:p>
            <a:pPr marL="498475">
              <a:lnSpc>
                <a:spcPts val="670"/>
              </a:lnSpc>
            </a:pPr>
            <a:r>
              <a:rPr sz="1200" spc="-5" dirty="0">
                <a:latin typeface="Trebuchet MS"/>
                <a:cs typeface="Trebuchet MS"/>
              </a:rPr>
              <a:t>segments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such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Bed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Linen</a:t>
            </a:r>
            <a:endParaRPr sz="1200">
              <a:latin typeface="Trebuchet MS"/>
              <a:cs typeface="Trebuchet MS"/>
            </a:endParaRPr>
          </a:p>
          <a:p>
            <a:pPr marL="472440" indent="-409575">
              <a:lnSpc>
                <a:spcPts val="2975"/>
              </a:lnSpc>
              <a:buSzPct val="266666"/>
              <a:buFont typeface="Wingdings"/>
              <a:buChar char=""/>
              <a:tabLst>
                <a:tab pos="473075" algn="l"/>
              </a:tabLst>
            </a:pPr>
            <a:r>
              <a:rPr sz="1200" spc="-5" dirty="0">
                <a:latin typeface="Trebuchet MS"/>
                <a:cs typeface="Trebuchet MS"/>
              </a:rPr>
              <a:t>Strengthened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presence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</a:t>
            </a:r>
            <a:endParaRPr sz="1200">
              <a:latin typeface="Trebuchet MS"/>
              <a:cs typeface="Trebuchet MS"/>
            </a:endParaRPr>
          </a:p>
          <a:p>
            <a:pPr marL="472440">
              <a:lnSpc>
                <a:spcPts val="1025"/>
              </a:lnSpc>
            </a:pPr>
            <a:r>
              <a:rPr sz="1200" dirty="0">
                <a:latin typeface="Trebuchet MS"/>
                <a:cs typeface="Trebuchet MS"/>
              </a:rPr>
              <a:t>E-commerce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domestic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market</a:t>
            </a:r>
            <a:endParaRPr sz="1200">
              <a:latin typeface="Trebuchet MS"/>
              <a:cs typeface="Trebuchet MS"/>
            </a:endParaRPr>
          </a:p>
          <a:p>
            <a:pPr marL="483870" indent="-410209">
              <a:lnSpc>
                <a:spcPts val="3525"/>
              </a:lnSpc>
              <a:buSzPct val="266666"/>
              <a:buFont typeface="Wingdings"/>
              <a:buChar char=""/>
              <a:tabLst>
                <a:tab pos="484505" algn="l"/>
              </a:tabLst>
            </a:pPr>
            <a:r>
              <a:rPr sz="1200" dirty="0">
                <a:latin typeface="Trebuchet MS"/>
                <a:cs typeface="Trebuchet MS"/>
              </a:rPr>
              <a:t>Secured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10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patents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209913" y="819149"/>
            <a:ext cx="2171700" cy="578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rebuchet MS"/>
                <a:cs typeface="Trebuchet MS"/>
              </a:rPr>
              <a:t>Going</a:t>
            </a:r>
            <a:r>
              <a:rPr sz="1600" b="1" spc="-20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Forward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200" b="1" spc="-5" dirty="0">
                <a:latin typeface="Trebuchet MS"/>
                <a:cs typeface="Trebuchet MS"/>
              </a:rPr>
              <a:t>Make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Trident</a:t>
            </a:r>
            <a:r>
              <a:rPr sz="1200" b="1" dirty="0">
                <a:latin typeface="Trebuchet MS"/>
                <a:cs typeface="Trebuchet MS"/>
              </a:rPr>
              <a:t> a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National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Brand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788145" y="1099185"/>
            <a:ext cx="403225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30" dirty="0">
                <a:latin typeface="Wingdings"/>
                <a:cs typeface="Wingdings"/>
              </a:rPr>
              <a:t></a:t>
            </a:r>
            <a:endParaRPr sz="3300">
              <a:latin typeface="Wingdings"/>
              <a:cs typeface="Wingding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209913" y="1373505"/>
            <a:ext cx="1806575" cy="8578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290"/>
              </a:spcBef>
              <a:buSzPct val="7916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Trebuchet MS"/>
                <a:cs typeface="Trebuchet MS"/>
              </a:rPr>
              <a:t>E-commerce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Website</a:t>
            </a:r>
            <a:endParaRPr sz="12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195"/>
              </a:spcBef>
              <a:buSzPct val="7916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10" dirty="0">
                <a:latin typeface="Trebuchet MS"/>
                <a:cs typeface="Trebuchet MS"/>
              </a:rPr>
              <a:t>Retail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Outlets</a:t>
            </a:r>
            <a:endParaRPr sz="12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00"/>
              </a:spcBef>
              <a:buSzPct val="7916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Trebuchet MS"/>
                <a:cs typeface="Trebuchet MS"/>
              </a:rPr>
              <a:t>Social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Media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Presence</a:t>
            </a:r>
            <a:endParaRPr sz="12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04"/>
              </a:spcBef>
              <a:buSzPct val="79166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Trebuchet MS"/>
                <a:cs typeface="Trebuchet MS"/>
              </a:rPr>
              <a:t>Diversified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products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823706" y="2140076"/>
            <a:ext cx="403225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30" dirty="0">
                <a:latin typeface="Wingdings"/>
                <a:cs typeface="Wingdings"/>
              </a:rPr>
              <a:t></a:t>
            </a:r>
            <a:endParaRPr sz="3300">
              <a:latin typeface="Wingdings"/>
              <a:cs typeface="Wingding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6029" y="61975"/>
            <a:ext cx="5560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008576"/>
                </a:solidFill>
                <a:latin typeface="Trebuchet MS"/>
                <a:cs typeface="Trebuchet MS"/>
              </a:rPr>
              <a:t>Trident’s</a:t>
            </a:r>
            <a:r>
              <a:rPr sz="2800" b="1" spc="-95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2800" b="1" spc="-30" dirty="0">
                <a:solidFill>
                  <a:srgbClr val="008576"/>
                </a:solidFill>
                <a:latin typeface="Trebuchet MS"/>
                <a:cs typeface="Trebuchet MS"/>
              </a:rPr>
              <a:t>Transformation</a:t>
            </a:r>
            <a:r>
              <a:rPr sz="2800" b="1" spc="-25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Journey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Earnings</a:t>
            </a:r>
            <a:r>
              <a:rPr spc="-45" dirty="0"/>
              <a:t> </a:t>
            </a:r>
            <a:r>
              <a:rPr spc="-10" dirty="0"/>
              <a:t>Presentation</a:t>
            </a:r>
            <a:r>
              <a:rPr spc="-50" dirty="0"/>
              <a:t> </a:t>
            </a:r>
            <a:r>
              <a:rPr dirty="0"/>
              <a:t>Q4</a:t>
            </a:r>
            <a:r>
              <a:rPr spc="-5" dirty="0"/>
              <a:t> FY22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4058" y="66548"/>
            <a:ext cx="3413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20" dirty="0">
                <a:solidFill>
                  <a:srgbClr val="008576"/>
                </a:solidFill>
              </a:rPr>
              <a:t> </a:t>
            </a:r>
            <a:r>
              <a:rPr u="none" spc="-10" dirty="0">
                <a:solidFill>
                  <a:srgbClr val="008576"/>
                </a:solidFill>
              </a:rPr>
              <a:t>Global </a:t>
            </a:r>
            <a:r>
              <a:rPr u="none" spc="-5" dirty="0"/>
              <a:t>Presence</a:t>
            </a:r>
          </a:p>
        </p:txBody>
      </p:sp>
      <p:sp>
        <p:nvSpPr>
          <p:cNvPr id="5" name="object 5"/>
          <p:cNvSpPr/>
          <p:nvPr/>
        </p:nvSpPr>
        <p:spPr>
          <a:xfrm>
            <a:off x="6051803" y="5972555"/>
            <a:ext cx="172720" cy="119380"/>
          </a:xfrm>
          <a:custGeom>
            <a:avLst/>
            <a:gdLst/>
            <a:ahLst/>
            <a:cxnLst/>
            <a:rect l="l" t="t" r="r" b="b"/>
            <a:pathLst>
              <a:path w="172720" h="119379">
                <a:moveTo>
                  <a:pt x="172212" y="0"/>
                </a:moveTo>
                <a:lnTo>
                  <a:pt x="0" y="0"/>
                </a:lnTo>
                <a:lnTo>
                  <a:pt x="0" y="118872"/>
                </a:lnTo>
                <a:lnTo>
                  <a:pt x="172212" y="118872"/>
                </a:lnTo>
                <a:lnTo>
                  <a:pt x="17221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51828" y="5926327"/>
            <a:ext cx="960119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T</a:t>
            </a:r>
            <a:r>
              <a:rPr sz="1050" b="1" spc="-5" dirty="0">
                <a:latin typeface="Calibri"/>
                <a:cs typeface="Calibri"/>
              </a:rPr>
              <a:t>r</a:t>
            </a:r>
            <a:r>
              <a:rPr sz="1050" b="1" dirty="0">
                <a:latin typeface="Calibri"/>
                <a:cs typeface="Calibri"/>
              </a:rPr>
              <a:t>i</a:t>
            </a:r>
            <a:r>
              <a:rPr sz="1050" b="1" spc="-5" dirty="0">
                <a:latin typeface="Calibri"/>
                <a:cs typeface="Calibri"/>
              </a:rPr>
              <a:t>den</a:t>
            </a:r>
            <a:r>
              <a:rPr sz="1050" b="1" dirty="0">
                <a:latin typeface="Calibri"/>
                <a:cs typeface="Calibri"/>
              </a:rPr>
              <a:t>t</a:t>
            </a:r>
            <a:r>
              <a:rPr sz="1050" b="1" spc="-20" dirty="0">
                <a:latin typeface="Calibri"/>
                <a:cs typeface="Calibri"/>
              </a:rPr>
              <a:t> </a:t>
            </a:r>
            <a:r>
              <a:rPr sz="1050" b="1" spc="-5" dirty="0">
                <a:latin typeface="Calibri"/>
                <a:cs typeface="Calibri"/>
              </a:rPr>
              <a:t>Pr</a:t>
            </a:r>
            <a:r>
              <a:rPr sz="1050" b="1" spc="-10" dirty="0">
                <a:latin typeface="Calibri"/>
                <a:cs typeface="Calibri"/>
              </a:rPr>
              <a:t>e</a:t>
            </a:r>
            <a:r>
              <a:rPr sz="1050" b="1" dirty="0">
                <a:latin typeface="Calibri"/>
                <a:cs typeface="Calibri"/>
              </a:rPr>
              <a:t>s</a:t>
            </a:r>
            <a:r>
              <a:rPr sz="1050" b="1" spc="-10" dirty="0">
                <a:latin typeface="Calibri"/>
                <a:cs typeface="Calibri"/>
              </a:rPr>
              <a:t>e</a:t>
            </a:r>
            <a:r>
              <a:rPr sz="1050" b="1" spc="-5" dirty="0">
                <a:latin typeface="Calibri"/>
                <a:cs typeface="Calibri"/>
              </a:rPr>
              <a:t>nce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40635" y="1405127"/>
            <a:ext cx="6544309" cy="4887595"/>
            <a:chOff x="2040635" y="1405127"/>
            <a:chExt cx="6544309" cy="4887595"/>
          </a:xfrm>
        </p:grpSpPr>
        <p:sp>
          <p:nvSpPr>
            <p:cNvPr id="8" name="object 8"/>
            <p:cNvSpPr/>
            <p:nvPr/>
          </p:nvSpPr>
          <p:spPr>
            <a:xfrm>
              <a:off x="8025384" y="4821935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29" h="47625">
                  <a:moveTo>
                    <a:pt x="24384" y="47244"/>
                  </a:moveTo>
                  <a:lnTo>
                    <a:pt x="22860" y="38100"/>
                  </a:lnTo>
                  <a:lnTo>
                    <a:pt x="12192" y="26670"/>
                  </a:lnTo>
                  <a:lnTo>
                    <a:pt x="3048" y="24384"/>
                  </a:lnTo>
                  <a:lnTo>
                    <a:pt x="0" y="31242"/>
                  </a:lnTo>
                  <a:lnTo>
                    <a:pt x="6096" y="42672"/>
                  </a:lnTo>
                  <a:lnTo>
                    <a:pt x="18288" y="44958"/>
                  </a:lnTo>
                  <a:lnTo>
                    <a:pt x="21336" y="47244"/>
                  </a:lnTo>
                  <a:lnTo>
                    <a:pt x="24384" y="47244"/>
                  </a:lnTo>
                  <a:close/>
                </a:path>
                <a:path w="36829" h="47625">
                  <a:moveTo>
                    <a:pt x="36576" y="33528"/>
                  </a:moveTo>
                  <a:lnTo>
                    <a:pt x="33528" y="13462"/>
                  </a:lnTo>
                  <a:lnTo>
                    <a:pt x="27432" y="6731"/>
                  </a:lnTo>
                  <a:lnTo>
                    <a:pt x="18288" y="0"/>
                  </a:lnTo>
                  <a:lnTo>
                    <a:pt x="21336" y="11176"/>
                  </a:lnTo>
                  <a:lnTo>
                    <a:pt x="25908" y="29083"/>
                  </a:lnTo>
                  <a:lnTo>
                    <a:pt x="36576" y="3352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43671" y="4821936"/>
              <a:ext cx="18415" cy="33655"/>
            </a:xfrm>
            <a:custGeom>
              <a:avLst/>
              <a:gdLst/>
              <a:ahLst/>
              <a:cxnLst/>
              <a:rect l="l" t="t" r="r" b="b"/>
              <a:pathLst>
                <a:path w="18415" h="33654">
                  <a:moveTo>
                    <a:pt x="0" y="0"/>
                  </a:moveTo>
                  <a:lnTo>
                    <a:pt x="3048" y="11175"/>
                  </a:lnTo>
                  <a:lnTo>
                    <a:pt x="7620" y="29082"/>
                  </a:lnTo>
                  <a:lnTo>
                    <a:pt x="18287" y="33527"/>
                  </a:lnTo>
                  <a:lnTo>
                    <a:pt x="15239" y="13462"/>
                  </a:lnTo>
                  <a:lnTo>
                    <a:pt x="9144" y="673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58912" y="4873751"/>
              <a:ext cx="100965" cy="341630"/>
            </a:xfrm>
            <a:custGeom>
              <a:avLst/>
              <a:gdLst/>
              <a:ahLst/>
              <a:cxnLst/>
              <a:rect l="l" t="t" r="r" b="b"/>
              <a:pathLst>
                <a:path w="100965" h="341629">
                  <a:moveTo>
                    <a:pt x="18288" y="9144"/>
                  </a:moveTo>
                  <a:lnTo>
                    <a:pt x="9144" y="0"/>
                  </a:lnTo>
                  <a:lnTo>
                    <a:pt x="0" y="4572"/>
                  </a:lnTo>
                  <a:lnTo>
                    <a:pt x="6096" y="13716"/>
                  </a:lnTo>
                  <a:lnTo>
                    <a:pt x="18288" y="18288"/>
                  </a:lnTo>
                  <a:lnTo>
                    <a:pt x="18288" y="9144"/>
                  </a:lnTo>
                  <a:close/>
                </a:path>
                <a:path w="100965" h="341629">
                  <a:moveTo>
                    <a:pt x="100584" y="334391"/>
                  </a:moveTo>
                  <a:lnTo>
                    <a:pt x="88392" y="320548"/>
                  </a:lnTo>
                  <a:lnTo>
                    <a:pt x="79248" y="308991"/>
                  </a:lnTo>
                  <a:lnTo>
                    <a:pt x="67056" y="290449"/>
                  </a:lnTo>
                  <a:lnTo>
                    <a:pt x="51816" y="278892"/>
                  </a:lnTo>
                  <a:lnTo>
                    <a:pt x="51816" y="295148"/>
                  </a:lnTo>
                  <a:lnTo>
                    <a:pt x="60960" y="302006"/>
                  </a:lnTo>
                  <a:lnTo>
                    <a:pt x="85344" y="329819"/>
                  </a:lnTo>
                  <a:lnTo>
                    <a:pt x="97536" y="341376"/>
                  </a:lnTo>
                  <a:lnTo>
                    <a:pt x="100584" y="33439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0225" y="5567172"/>
              <a:ext cx="221106" cy="4039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111" y="5768339"/>
              <a:ext cx="67056" cy="960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0635" y="1405127"/>
              <a:ext cx="6544183" cy="48875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02435" y="3525773"/>
            <a:ext cx="52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r">
              <a:lnSpc>
                <a:spcPct val="100000"/>
              </a:lnSpc>
              <a:spcBef>
                <a:spcPts val="100"/>
              </a:spcBef>
            </a:pPr>
            <a:r>
              <a:rPr sz="600" b="1" spc="-5" dirty="0">
                <a:latin typeface="Calibri"/>
                <a:cs typeface="Calibri"/>
              </a:rPr>
              <a:t>Warehousing</a:t>
            </a:r>
            <a:r>
              <a:rPr sz="600" b="1" spc="-30" dirty="0">
                <a:latin typeface="Calibri"/>
                <a:cs typeface="Calibri"/>
              </a:rPr>
              <a:t> </a:t>
            </a:r>
            <a:r>
              <a:rPr sz="600" b="1" dirty="0">
                <a:latin typeface="Calibri"/>
                <a:cs typeface="Calibri"/>
              </a:rPr>
              <a:t>&amp; </a:t>
            </a:r>
            <a:r>
              <a:rPr sz="600" b="1" spc="-120" dirty="0">
                <a:latin typeface="Calibri"/>
                <a:cs typeface="Calibri"/>
              </a:rPr>
              <a:t> </a:t>
            </a:r>
            <a:r>
              <a:rPr sz="600" b="1" spc="5" dirty="0">
                <a:latin typeface="Calibri"/>
                <a:cs typeface="Calibri"/>
              </a:rPr>
              <a:t>D</a:t>
            </a:r>
            <a:r>
              <a:rPr sz="600" b="1" spc="-5" dirty="0">
                <a:latin typeface="Calibri"/>
                <a:cs typeface="Calibri"/>
              </a:rPr>
              <a:t>i</a:t>
            </a:r>
            <a:r>
              <a:rPr sz="600" b="1" dirty="0">
                <a:latin typeface="Calibri"/>
                <a:cs typeface="Calibri"/>
              </a:rPr>
              <a:t>s</a:t>
            </a:r>
            <a:r>
              <a:rPr sz="600" b="1" spc="-5" dirty="0">
                <a:latin typeface="Calibri"/>
                <a:cs typeface="Calibri"/>
              </a:rPr>
              <a:t>t</a:t>
            </a:r>
            <a:r>
              <a:rPr sz="600" b="1" dirty="0">
                <a:latin typeface="Calibri"/>
                <a:cs typeface="Calibri"/>
              </a:rPr>
              <a:t>r</a:t>
            </a:r>
            <a:r>
              <a:rPr sz="600" b="1" spc="-5" dirty="0">
                <a:latin typeface="Calibri"/>
                <a:cs typeface="Calibri"/>
              </a:rPr>
              <a:t>i</a:t>
            </a:r>
            <a:r>
              <a:rPr sz="600" b="1" dirty="0">
                <a:latin typeface="Calibri"/>
                <a:cs typeface="Calibri"/>
              </a:rPr>
              <a:t>bu</a:t>
            </a:r>
            <a:r>
              <a:rPr sz="600" b="1" spc="-5" dirty="0">
                <a:latin typeface="Calibri"/>
                <a:cs typeface="Calibri"/>
              </a:rPr>
              <a:t>ti</a:t>
            </a:r>
            <a:r>
              <a:rPr sz="600" b="1" dirty="0">
                <a:latin typeface="Calibri"/>
                <a:cs typeface="Calibri"/>
              </a:rPr>
              <a:t>on</a:t>
            </a:r>
            <a:r>
              <a:rPr sz="600" b="1" spc="20" dirty="0">
                <a:latin typeface="Calibri"/>
                <a:cs typeface="Calibri"/>
              </a:rPr>
              <a:t> </a:t>
            </a:r>
            <a:r>
              <a:rPr sz="600" b="1" dirty="0">
                <a:latin typeface="Calibri"/>
                <a:cs typeface="Calibri"/>
              </a:rPr>
              <a:t>S</a:t>
            </a:r>
            <a:r>
              <a:rPr sz="600" b="1" spc="-5" dirty="0">
                <a:latin typeface="Calibri"/>
                <a:cs typeface="Calibri"/>
              </a:rPr>
              <a:t>e</a:t>
            </a:r>
            <a:r>
              <a:rPr sz="600" b="1" dirty="0">
                <a:latin typeface="Calibri"/>
                <a:cs typeface="Calibri"/>
              </a:rPr>
              <a:t>t</a:t>
            </a:r>
            <a:endParaRPr sz="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600" b="1" dirty="0">
                <a:latin typeface="Calibri"/>
                <a:cs typeface="Calibri"/>
              </a:rPr>
              <a:t>up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66105" y="2029714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b="1" spc="-5" dirty="0">
                <a:latin typeface="Calibri"/>
                <a:cs typeface="Calibri"/>
              </a:rPr>
              <a:t>Trident </a:t>
            </a:r>
            <a:r>
              <a:rPr sz="600" b="1" dirty="0">
                <a:latin typeface="Calibri"/>
                <a:cs typeface="Calibri"/>
              </a:rPr>
              <a:t> UK</a:t>
            </a:r>
            <a:r>
              <a:rPr sz="600" b="1" spc="-10" dirty="0">
                <a:latin typeface="Calibri"/>
                <a:cs typeface="Calibri"/>
              </a:rPr>
              <a:t> </a:t>
            </a:r>
            <a:r>
              <a:rPr sz="600" b="1" dirty="0">
                <a:latin typeface="Calibri"/>
                <a:cs typeface="Calibri"/>
              </a:rPr>
              <a:t>Off</a:t>
            </a:r>
            <a:r>
              <a:rPr sz="600" b="1" spc="-5" dirty="0">
                <a:latin typeface="Calibri"/>
                <a:cs typeface="Calibri"/>
              </a:rPr>
              <a:t>ice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0710" y="3441319"/>
            <a:ext cx="588645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0504">
              <a:lnSpc>
                <a:spcPct val="100000"/>
              </a:lnSpc>
              <a:spcBef>
                <a:spcPts val="100"/>
              </a:spcBef>
            </a:pPr>
            <a:r>
              <a:rPr sz="600" b="1" spc="-5" dirty="0">
                <a:latin typeface="Calibri"/>
                <a:cs typeface="Calibri"/>
              </a:rPr>
              <a:t>Trident </a:t>
            </a:r>
            <a:r>
              <a:rPr sz="600" b="1" dirty="0">
                <a:latin typeface="Calibri"/>
                <a:cs typeface="Calibri"/>
              </a:rPr>
              <a:t> NYC Off</a:t>
            </a:r>
            <a:r>
              <a:rPr sz="600" b="1" spc="-5" dirty="0">
                <a:latin typeface="Calibri"/>
                <a:cs typeface="Calibri"/>
              </a:rPr>
              <a:t>ice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700"/>
              </a:lnSpc>
              <a:spcBef>
                <a:spcPts val="365"/>
              </a:spcBef>
            </a:pPr>
            <a:r>
              <a:rPr sz="600" b="1" dirty="0">
                <a:latin typeface="Calibri"/>
                <a:cs typeface="Calibri"/>
              </a:rPr>
              <a:t>US Off</a:t>
            </a:r>
            <a:r>
              <a:rPr sz="600" b="1" spc="-5" dirty="0">
                <a:latin typeface="Calibri"/>
                <a:cs typeface="Calibri"/>
              </a:rPr>
              <a:t>ice: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685"/>
              </a:lnSpc>
            </a:pPr>
            <a:r>
              <a:rPr sz="600" spc="-5" dirty="0">
                <a:latin typeface="Calibri"/>
                <a:cs typeface="Calibri"/>
              </a:rPr>
              <a:t>295,</a:t>
            </a:r>
            <a:r>
              <a:rPr sz="600" spc="-25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Fifth</a:t>
            </a:r>
            <a:r>
              <a:rPr sz="600" spc="-20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Avenue,</a:t>
            </a:r>
            <a:endParaRPr sz="600">
              <a:latin typeface="Calibri"/>
              <a:cs typeface="Calibri"/>
            </a:endParaRPr>
          </a:p>
          <a:p>
            <a:pPr marL="12700" marR="103505">
              <a:lnSpc>
                <a:spcPts val="680"/>
              </a:lnSpc>
              <a:spcBef>
                <a:spcPts val="40"/>
              </a:spcBef>
            </a:pPr>
            <a:r>
              <a:rPr sz="600" spc="-5" dirty="0">
                <a:latin typeface="Calibri"/>
                <a:cs typeface="Calibri"/>
              </a:rPr>
              <a:t>Su</a:t>
            </a:r>
            <a:r>
              <a:rPr sz="600" spc="-10" dirty="0">
                <a:latin typeface="Calibri"/>
                <a:cs typeface="Calibri"/>
              </a:rPr>
              <a:t>i</a:t>
            </a:r>
            <a:r>
              <a:rPr sz="600" dirty="0">
                <a:latin typeface="Calibri"/>
                <a:cs typeface="Calibri"/>
              </a:rPr>
              <a:t>te</a:t>
            </a:r>
            <a:r>
              <a:rPr sz="600" spc="5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612</a:t>
            </a:r>
            <a:r>
              <a:rPr sz="600" dirty="0">
                <a:latin typeface="Calibri"/>
                <a:cs typeface="Calibri"/>
              </a:rPr>
              <a:t>,</a:t>
            </a:r>
            <a:r>
              <a:rPr sz="600" spc="-10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N</a:t>
            </a:r>
            <a:r>
              <a:rPr sz="600" dirty="0">
                <a:latin typeface="Calibri"/>
                <a:cs typeface="Calibri"/>
              </a:rPr>
              <a:t>ew  </a:t>
            </a:r>
            <a:r>
              <a:rPr sz="600" spc="-5" dirty="0">
                <a:latin typeface="Calibri"/>
                <a:cs typeface="Calibri"/>
              </a:rPr>
              <a:t>York,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latin typeface="Calibri"/>
                <a:cs typeface="Calibri"/>
              </a:rPr>
              <a:t>NY</a:t>
            </a:r>
            <a:r>
              <a:rPr sz="600" spc="-30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10016,</a:t>
            </a:r>
            <a:r>
              <a:rPr sz="600" spc="-2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USA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636" y="800226"/>
            <a:ext cx="5441950" cy="109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767070"/>
                </a:solidFill>
                <a:latin typeface="Trebuchet MS"/>
                <a:cs typeface="Trebuchet MS"/>
              </a:rPr>
              <a:t>Across</a:t>
            </a:r>
            <a:r>
              <a:rPr sz="1600" b="1" spc="35" dirty="0">
                <a:solidFill>
                  <a:srgbClr val="767070"/>
                </a:solidFill>
                <a:latin typeface="Trebuchet MS"/>
                <a:cs typeface="Trebuchet MS"/>
              </a:rPr>
              <a:t> </a:t>
            </a:r>
            <a:r>
              <a:rPr sz="2600" b="1" dirty="0">
                <a:solidFill>
                  <a:srgbClr val="767070"/>
                </a:solidFill>
                <a:latin typeface="Trebuchet MS"/>
                <a:cs typeface="Trebuchet MS"/>
              </a:rPr>
              <a:t>6</a:t>
            </a:r>
            <a:r>
              <a:rPr sz="2600" b="1" spc="-190" dirty="0">
                <a:solidFill>
                  <a:srgbClr val="76707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767070"/>
                </a:solidFill>
                <a:latin typeface="Trebuchet MS"/>
                <a:cs typeface="Trebuchet MS"/>
              </a:rPr>
              <a:t>continents</a:t>
            </a:r>
            <a:r>
              <a:rPr sz="2000" b="1" spc="-40" dirty="0">
                <a:solidFill>
                  <a:srgbClr val="76707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767070"/>
                </a:solidFill>
                <a:latin typeface="Trebuchet MS"/>
                <a:cs typeface="Trebuchet MS"/>
              </a:rPr>
              <a:t>and</a:t>
            </a:r>
            <a:r>
              <a:rPr sz="2000" b="1" spc="-20" dirty="0">
                <a:solidFill>
                  <a:srgbClr val="767070"/>
                </a:solidFill>
                <a:latin typeface="Trebuchet MS"/>
                <a:cs typeface="Trebuchet MS"/>
              </a:rPr>
              <a:t> </a:t>
            </a:r>
            <a:r>
              <a:rPr sz="2600" b="1" spc="-5" dirty="0">
                <a:solidFill>
                  <a:srgbClr val="767070"/>
                </a:solidFill>
                <a:latin typeface="Trebuchet MS"/>
                <a:cs typeface="Trebuchet MS"/>
              </a:rPr>
              <a:t>150</a:t>
            </a:r>
            <a:r>
              <a:rPr sz="2600" b="1" spc="-185" dirty="0">
                <a:solidFill>
                  <a:srgbClr val="76707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767070"/>
                </a:solidFill>
                <a:latin typeface="Trebuchet MS"/>
                <a:cs typeface="Trebuchet MS"/>
              </a:rPr>
              <a:t>countries</a:t>
            </a:r>
            <a:endParaRPr sz="2000">
              <a:latin typeface="Trebuchet MS"/>
              <a:cs typeface="Trebuchet MS"/>
            </a:endParaRPr>
          </a:p>
          <a:p>
            <a:pPr marL="4543425">
              <a:lnSpc>
                <a:spcPts val="700"/>
              </a:lnSpc>
              <a:spcBef>
                <a:spcPts val="1830"/>
              </a:spcBef>
            </a:pPr>
            <a:r>
              <a:rPr sz="600" b="1" spc="-5" dirty="0">
                <a:latin typeface="Calibri"/>
                <a:cs typeface="Calibri"/>
              </a:rPr>
              <a:t>Trident</a:t>
            </a:r>
            <a:r>
              <a:rPr sz="600" b="1" dirty="0">
                <a:latin typeface="Calibri"/>
                <a:cs typeface="Calibri"/>
              </a:rPr>
              <a:t> </a:t>
            </a:r>
            <a:r>
              <a:rPr sz="600" b="1" spc="-5" dirty="0">
                <a:latin typeface="Calibri"/>
                <a:cs typeface="Calibri"/>
              </a:rPr>
              <a:t>Europe</a:t>
            </a:r>
            <a:r>
              <a:rPr sz="600" b="1" spc="-20" dirty="0">
                <a:latin typeface="Calibri"/>
                <a:cs typeface="Calibri"/>
              </a:rPr>
              <a:t> </a:t>
            </a:r>
            <a:r>
              <a:rPr sz="600" b="1" spc="-5" dirty="0">
                <a:latin typeface="Calibri"/>
                <a:cs typeface="Calibri"/>
              </a:rPr>
              <a:t>Ltd.</a:t>
            </a:r>
            <a:endParaRPr sz="600">
              <a:latin typeface="Calibri"/>
              <a:cs typeface="Calibri"/>
            </a:endParaRPr>
          </a:p>
          <a:p>
            <a:pPr marL="4559935" marR="5080" indent="-17145">
              <a:lnSpc>
                <a:spcPts val="680"/>
              </a:lnSpc>
              <a:spcBef>
                <a:spcPts val="40"/>
              </a:spcBef>
            </a:pPr>
            <a:r>
              <a:rPr sz="600" spc="-5" dirty="0">
                <a:latin typeface="Calibri"/>
                <a:cs typeface="Calibri"/>
              </a:rPr>
              <a:t>First</a:t>
            </a:r>
            <a:r>
              <a:rPr sz="60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Floor,</a:t>
            </a:r>
            <a:r>
              <a:rPr sz="600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Sovereign</a:t>
            </a:r>
            <a:r>
              <a:rPr sz="600" spc="5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House, </a:t>
            </a:r>
            <a:r>
              <a:rPr sz="600" spc="-120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Stockport</a:t>
            </a:r>
            <a:r>
              <a:rPr sz="600" spc="5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Road,</a:t>
            </a:r>
            <a:endParaRPr sz="600">
              <a:latin typeface="Calibri"/>
              <a:cs typeface="Calibri"/>
            </a:endParaRPr>
          </a:p>
          <a:p>
            <a:pPr marL="4543425" marR="313690">
              <a:lnSpc>
                <a:spcPts val="680"/>
              </a:lnSpc>
              <a:spcBef>
                <a:spcPts val="5"/>
              </a:spcBef>
            </a:pPr>
            <a:r>
              <a:rPr sz="600" dirty="0">
                <a:latin typeface="Calibri"/>
                <a:cs typeface="Calibri"/>
              </a:rPr>
              <a:t>C</a:t>
            </a:r>
            <a:r>
              <a:rPr sz="600" spc="-5" dirty="0">
                <a:latin typeface="Calibri"/>
                <a:cs typeface="Calibri"/>
              </a:rPr>
              <a:t>h</a:t>
            </a:r>
            <a:r>
              <a:rPr sz="600" dirty="0">
                <a:latin typeface="Calibri"/>
                <a:cs typeface="Calibri"/>
              </a:rPr>
              <a:t>ea</a:t>
            </a:r>
            <a:r>
              <a:rPr sz="600" spc="-5" dirty="0">
                <a:latin typeface="Calibri"/>
                <a:cs typeface="Calibri"/>
              </a:rPr>
              <a:t>d</a:t>
            </a:r>
            <a:r>
              <a:rPr sz="600" spc="-10" dirty="0">
                <a:latin typeface="Calibri"/>
                <a:cs typeface="Calibri"/>
              </a:rPr>
              <a:t>l</a:t>
            </a:r>
            <a:r>
              <a:rPr sz="600" dirty="0">
                <a:latin typeface="Calibri"/>
                <a:cs typeface="Calibri"/>
              </a:rPr>
              <a:t>e,</a:t>
            </a:r>
            <a:r>
              <a:rPr sz="600" spc="1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C</a:t>
            </a:r>
            <a:r>
              <a:rPr sz="600" spc="-5" dirty="0">
                <a:latin typeface="Calibri"/>
                <a:cs typeface="Calibri"/>
              </a:rPr>
              <a:t>h</a:t>
            </a:r>
            <a:r>
              <a:rPr sz="600" dirty="0">
                <a:latin typeface="Calibri"/>
                <a:cs typeface="Calibri"/>
              </a:rPr>
              <a:t>e</a:t>
            </a:r>
            <a:r>
              <a:rPr sz="600" spc="5" dirty="0">
                <a:latin typeface="Calibri"/>
                <a:cs typeface="Calibri"/>
              </a:rPr>
              <a:t>s</a:t>
            </a:r>
            <a:r>
              <a:rPr sz="600" spc="-5" dirty="0">
                <a:latin typeface="Calibri"/>
                <a:cs typeface="Calibri"/>
              </a:rPr>
              <a:t>h</a:t>
            </a:r>
            <a:r>
              <a:rPr sz="600" spc="-10" dirty="0">
                <a:latin typeface="Calibri"/>
                <a:cs typeface="Calibri"/>
              </a:rPr>
              <a:t>ir</a:t>
            </a:r>
            <a:r>
              <a:rPr sz="600" dirty="0">
                <a:latin typeface="Calibri"/>
                <a:cs typeface="Calibri"/>
              </a:rPr>
              <a:t>e,  </a:t>
            </a:r>
            <a:r>
              <a:rPr sz="600" spc="-5" dirty="0">
                <a:latin typeface="Calibri"/>
                <a:cs typeface="Calibri"/>
              </a:rPr>
              <a:t>England</a:t>
            </a:r>
            <a:r>
              <a:rPr sz="600" spc="-20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–</a:t>
            </a:r>
            <a:r>
              <a:rPr sz="600" spc="-25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SK82EA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22897" y="4513833"/>
            <a:ext cx="396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b="1" spc="-5" dirty="0">
                <a:latin typeface="Calibri"/>
                <a:cs typeface="Calibri"/>
              </a:rPr>
              <a:t>Trident </a:t>
            </a:r>
            <a:r>
              <a:rPr sz="600" b="1" dirty="0">
                <a:latin typeface="Calibri"/>
                <a:cs typeface="Calibri"/>
              </a:rPr>
              <a:t> H</a:t>
            </a:r>
            <a:r>
              <a:rPr sz="600" b="1" spc="-5" dirty="0">
                <a:latin typeface="Calibri"/>
                <a:cs typeface="Calibri"/>
              </a:rPr>
              <a:t>e</a:t>
            </a:r>
            <a:r>
              <a:rPr sz="600" b="1" dirty="0">
                <a:latin typeface="Calibri"/>
                <a:cs typeface="Calibri"/>
              </a:rPr>
              <a:t>ad</a:t>
            </a:r>
            <a:r>
              <a:rPr sz="600" b="1" spc="-5" dirty="0">
                <a:latin typeface="Calibri"/>
                <a:cs typeface="Calibri"/>
              </a:rPr>
              <a:t> </a:t>
            </a:r>
            <a:r>
              <a:rPr sz="600" b="1" dirty="0">
                <a:latin typeface="Calibri"/>
                <a:cs typeface="Calibri"/>
              </a:rPr>
              <a:t>Off</a:t>
            </a:r>
            <a:r>
              <a:rPr sz="600" b="1" spc="-5" dirty="0">
                <a:latin typeface="Calibri"/>
                <a:cs typeface="Calibri"/>
              </a:rPr>
              <a:t>ice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32601" y="1977008"/>
            <a:ext cx="5057775" cy="4323080"/>
            <a:chOff x="6332601" y="1977008"/>
            <a:chExt cx="5057775" cy="4323080"/>
          </a:xfrm>
        </p:grpSpPr>
        <p:sp>
          <p:nvSpPr>
            <p:cNvPr id="20" name="object 20"/>
            <p:cNvSpPr/>
            <p:nvPr/>
          </p:nvSpPr>
          <p:spPr>
            <a:xfrm>
              <a:off x="8243316" y="1991867"/>
              <a:ext cx="2822575" cy="4297680"/>
            </a:xfrm>
            <a:custGeom>
              <a:avLst/>
              <a:gdLst/>
              <a:ahLst/>
              <a:cxnLst/>
              <a:rect l="l" t="t" r="r" b="b"/>
              <a:pathLst>
                <a:path w="2822575" h="4297680">
                  <a:moveTo>
                    <a:pt x="2822448" y="0"/>
                  </a:moveTo>
                  <a:lnTo>
                    <a:pt x="0" y="0"/>
                  </a:lnTo>
                  <a:lnTo>
                    <a:pt x="0" y="4297680"/>
                  </a:lnTo>
                  <a:lnTo>
                    <a:pt x="2822448" y="4297680"/>
                  </a:lnTo>
                  <a:lnTo>
                    <a:pt x="2822448" y="0"/>
                  </a:lnTo>
                  <a:close/>
                </a:path>
              </a:pathLst>
            </a:custGeom>
            <a:solidFill>
              <a:srgbClr val="ECECEC">
                <a:alpha val="7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42126" y="3480053"/>
              <a:ext cx="502920" cy="897890"/>
            </a:xfrm>
            <a:custGeom>
              <a:avLst/>
              <a:gdLst/>
              <a:ahLst/>
              <a:cxnLst/>
              <a:rect l="l" t="t" r="r" b="b"/>
              <a:pathLst>
                <a:path w="502920" h="897889">
                  <a:moveTo>
                    <a:pt x="0" y="897636"/>
                  </a:moveTo>
                  <a:lnTo>
                    <a:pt x="502920" y="897636"/>
                  </a:lnTo>
                  <a:lnTo>
                    <a:pt x="502920" y="0"/>
                  </a:lnTo>
                  <a:lnTo>
                    <a:pt x="0" y="0"/>
                  </a:lnTo>
                  <a:lnTo>
                    <a:pt x="0" y="897636"/>
                  </a:lnTo>
                  <a:close/>
                </a:path>
              </a:pathLst>
            </a:custGeom>
            <a:ln w="1905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37426" y="1986533"/>
              <a:ext cx="1403350" cy="4304030"/>
            </a:xfrm>
            <a:custGeom>
              <a:avLst/>
              <a:gdLst/>
              <a:ahLst/>
              <a:cxnLst/>
              <a:rect l="l" t="t" r="r" b="b"/>
              <a:pathLst>
                <a:path w="1403350" h="4304030">
                  <a:moveTo>
                    <a:pt x="1392174" y="4303801"/>
                  </a:moveTo>
                  <a:lnTo>
                    <a:pt x="0" y="2383535"/>
                  </a:lnTo>
                </a:path>
                <a:path w="1403350" h="4304030">
                  <a:moveTo>
                    <a:pt x="1402842" y="0"/>
                  </a:moveTo>
                  <a:lnTo>
                    <a:pt x="27431" y="1475866"/>
                  </a:lnTo>
                </a:path>
              </a:pathLst>
            </a:custGeom>
            <a:ln w="19050">
              <a:solidFill>
                <a:srgbClr val="76707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9312" y="2176271"/>
              <a:ext cx="3941063" cy="40584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2144" y="3180587"/>
              <a:ext cx="286511" cy="4221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7611" y="4012691"/>
              <a:ext cx="97536" cy="137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7655" y="4512563"/>
              <a:ext cx="97536" cy="1371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240" y="4171188"/>
              <a:ext cx="97535" cy="1371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7296" y="2147315"/>
              <a:ext cx="166115" cy="2346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7296" y="2420111"/>
              <a:ext cx="166115" cy="2362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7296" y="2694431"/>
              <a:ext cx="166115" cy="23469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243316" y="1991867"/>
            <a:ext cx="2822575" cy="4297680"/>
          </a:xfrm>
          <a:prstGeom prst="rect">
            <a:avLst/>
          </a:prstGeom>
          <a:ln w="15875">
            <a:solidFill>
              <a:srgbClr val="76707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1576705" marR="80010">
              <a:lnSpc>
                <a:spcPct val="199300"/>
              </a:lnSpc>
              <a:spcBef>
                <a:spcPts val="470"/>
              </a:spcBef>
            </a:pPr>
            <a:r>
              <a:rPr sz="900" b="1" spc="-5" dirty="0">
                <a:latin typeface="Calibri"/>
                <a:cs typeface="Calibri"/>
              </a:rPr>
              <a:t>Corporate Headquarters </a:t>
            </a:r>
            <a:r>
              <a:rPr sz="900" b="1" spc="-19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Manufacturing</a:t>
            </a:r>
            <a:r>
              <a:rPr sz="900" b="1" spc="3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Unit </a:t>
            </a:r>
            <a:r>
              <a:rPr sz="900" b="1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Sales </a:t>
            </a:r>
            <a:r>
              <a:rPr sz="900" b="1" dirty="0">
                <a:latin typeface="Calibri"/>
                <a:cs typeface="Calibri"/>
              </a:rPr>
              <a:t>/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Liaisoning</a:t>
            </a:r>
            <a:r>
              <a:rPr sz="900" b="1" spc="3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Office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437619" y="6590971"/>
            <a:ext cx="28955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20"/>
              </a:lnSpc>
            </a:pPr>
            <a:endParaRPr spc="-5"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201574" y="6609560"/>
            <a:ext cx="2091055" cy="1885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2828544"/>
            <a:ext cx="12204700" cy="3564890"/>
            <a:chOff x="-6350" y="2828544"/>
            <a:chExt cx="12204700" cy="3564890"/>
          </a:xfrm>
        </p:grpSpPr>
        <p:sp>
          <p:nvSpPr>
            <p:cNvPr id="3" name="object 3"/>
            <p:cNvSpPr/>
            <p:nvPr/>
          </p:nvSpPr>
          <p:spPr>
            <a:xfrm>
              <a:off x="0" y="5777483"/>
              <a:ext cx="12192000" cy="609600"/>
            </a:xfrm>
            <a:custGeom>
              <a:avLst/>
              <a:gdLst/>
              <a:ahLst/>
              <a:cxnLst/>
              <a:rect l="l" t="t" r="r" b="b"/>
              <a:pathLst>
                <a:path w="12192000" h="609600">
                  <a:moveTo>
                    <a:pt x="121920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12192000" y="60959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777483"/>
              <a:ext cx="12192000" cy="609600"/>
            </a:xfrm>
            <a:custGeom>
              <a:avLst/>
              <a:gdLst/>
              <a:ahLst/>
              <a:cxnLst/>
              <a:rect l="l" t="t" r="r" b="b"/>
              <a:pathLst>
                <a:path w="12192000" h="609600">
                  <a:moveTo>
                    <a:pt x="0" y="609599"/>
                  </a:moveTo>
                  <a:lnTo>
                    <a:pt x="12192000" y="609599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09599"/>
                  </a:lnTo>
                  <a:close/>
                </a:path>
              </a:pathLst>
            </a:custGeom>
            <a:ln w="12700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811" y="2831592"/>
              <a:ext cx="3529584" cy="34046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2845308"/>
              <a:ext cx="3526536" cy="33878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9976" y="2828544"/>
              <a:ext cx="3553968" cy="340461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4058" y="66548"/>
            <a:ext cx="3644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0" dirty="0">
                <a:solidFill>
                  <a:srgbClr val="008576"/>
                </a:solidFill>
              </a:rPr>
              <a:t>Awards</a:t>
            </a:r>
            <a:r>
              <a:rPr u="none" spc="-35" dirty="0">
                <a:solidFill>
                  <a:srgbClr val="008576"/>
                </a:solidFill>
              </a:rPr>
              <a:t> </a:t>
            </a:r>
            <a:r>
              <a:rPr u="none" spc="-5" dirty="0">
                <a:solidFill>
                  <a:srgbClr val="008576"/>
                </a:solidFill>
              </a:rPr>
              <a:t>&amp;</a:t>
            </a:r>
            <a:r>
              <a:rPr u="none" spc="-30" dirty="0">
                <a:solidFill>
                  <a:srgbClr val="008576"/>
                </a:solidFill>
              </a:rPr>
              <a:t> </a:t>
            </a:r>
            <a:r>
              <a:rPr u="none" spc="-5" dirty="0"/>
              <a:t>Recognition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24085" y="1064891"/>
            <a:ext cx="1810387" cy="1233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88053" y="1052916"/>
            <a:ext cx="1828735" cy="12790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2073" y="1039200"/>
            <a:ext cx="1828735" cy="12724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38489" y="1052916"/>
            <a:ext cx="1828735" cy="127900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70797" y="1039200"/>
            <a:ext cx="1822408" cy="127241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437619" y="6590971"/>
            <a:ext cx="28955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20"/>
              </a:lnSpc>
            </a:pP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01574" y="6609560"/>
            <a:ext cx="2091055" cy="1885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28929" y="1399222"/>
            <a:ext cx="4519295" cy="3854450"/>
            <a:chOff x="328929" y="1399222"/>
            <a:chExt cx="4519295" cy="3854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5886" y="1719986"/>
              <a:ext cx="1325462" cy="2400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4307" y="2667861"/>
              <a:ext cx="1039368" cy="2295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3103" y="2242128"/>
              <a:ext cx="1220954" cy="33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412" y="2468880"/>
              <a:ext cx="1074420" cy="3840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606" y="3023754"/>
              <a:ext cx="710387" cy="433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256" y="2956502"/>
              <a:ext cx="960701" cy="3781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5579" y="3093653"/>
              <a:ext cx="858411" cy="4313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5279" y="1508760"/>
              <a:ext cx="3360420" cy="2304415"/>
            </a:xfrm>
            <a:custGeom>
              <a:avLst/>
              <a:gdLst/>
              <a:ahLst/>
              <a:cxnLst/>
              <a:rect l="l" t="t" r="r" b="b"/>
              <a:pathLst>
                <a:path w="3360420" h="2304415">
                  <a:moveTo>
                    <a:pt x="0" y="384048"/>
                  </a:moveTo>
                  <a:lnTo>
                    <a:pt x="2992" y="335876"/>
                  </a:lnTo>
                  <a:lnTo>
                    <a:pt x="11729" y="289489"/>
                  </a:lnTo>
                  <a:lnTo>
                    <a:pt x="25850" y="245248"/>
                  </a:lnTo>
                  <a:lnTo>
                    <a:pt x="44997" y="203511"/>
                  </a:lnTo>
                  <a:lnTo>
                    <a:pt x="68808" y="164639"/>
                  </a:lnTo>
                  <a:lnTo>
                    <a:pt x="96925" y="128991"/>
                  </a:lnTo>
                  <a:lnTo>
                    <a:pt x="128986" y="96929"/>
                  </a:lnTo>
                  <a:lnTo>
                    <a:pt x="164633" y="68812"/>
                  </a:lnTo>
                  <a:lnTo>
                    <a:pt x="203505" y="44999"/>
                  </a:lnTo>
                  <a:lnTo>
                    <a:pt x="245242" y="25852"/>
                  </a:lnTo>
                  <a:lnTo>
                    <a:pt x="289485" y="11730"/>
                  </a:lnTo>
                  <a:lnTo>
                    <a:pt x="335874" y="2992"/>
                  </a:lnTo>
                  <a:lnTo>
                    <a:pt x="384048" y="0"/>
                  </a:lnTo>
                  <a:lnTo>
                    <a:pt x="2976372" y="0"/>
                  </a:lnTo>
                  <a:lnTo>
                    <a:pt x="3024543" y="2992"/>
                  </a:lnTo>
                  <a:lnTo>
                    <a:pt x="3070930" y="11730"/>
                  </a:lnTo>
                  <a:lnTo>
                    <a:pt x="3115171" y="25852"/>
                  </a:lnTo>
                  <a:lnTo>
                    <a:pt x="3156908" y="44999"/>
                  </a:lnTo>
                  <a:lnTo>
                    <a:pt x="3195780" y="68812"/>
                  </a:lnTo>
                  <a:lnTo>
                    <a:pt x="3231428" y="96929"/>
                  </a:lnTo>
                  <a:lnTo>
                    <a:pt x="3263490" y="128991"/>
                  </a:lnTo>
                  <a:lnTo>
                    <a:pt x="3291607" y="164639"/>
                  </a:lnTo>
                  <a:lnTo>
                    <a:pt x="3315420" y="203511"/>
                  </a:lnTo>
                  <a:lnTo>
                    <a:pt x="3334567" y="245248"/>
                  </a:lnTo>
                  <a:lnTo>
                    <a:pt x="3348689" y="289489"/>
                  </a:lnTo>
                  <a:lnTo>
                    <a:pt x="3357427" y="335876"/>
                  </a:lnTo>
                  <a:lnTo>
                    <a:pt x="3360420" y="384048"/>
                  </a:lnTo>
                  <a:lnTo>
                    <a:pt x="3360420" y="1920239"/>
                  </a:lnTo>
                  <a:lnTo>
                    <a:pt x="3357427" y="1968411"/>
                  </a:lnTo>
                  <a:lnTo>
                    <a:pt x="3348689" y="2014798"/>
                  </a:lnTo>
                  <a:lnTo>
                    <a:pt x="3334567" y="2059039"/>
                  </a:lnTo>
                  <a:lnTo>
                    <a:pt x="3315420" y="2100776"/>
                  </a:lnTo>
                  <a:lnTo>
                    <a:pt x="3291607" y="2139648"/>
                  </a:lnTo>
                  <a:lnTo>
                    <a:pt x="3263490" y="2175296"/>
                  </a:lnTo>
                  <a:lnTo>
                    <a:pt x="3231428" y="2207358"/>
                  </a:lnTo>
                  <a:lnTo>
                    <a:pt x="3195780" y="2235475"/>
                  </a:lnTo>
                  <a:lnTo>
                    <a:pt x="3156908" y="2259288"/>
                  </a:lnTo>
                  <a:lnTo>
                    <a:pt x="3115171" y="2278435"/>
                  </a:lnTo>
                  <a:lnTo>
                    <a:pt x="3070930" y="2292557"/>
                  </a:lnTo>
                  <a:lnTo>
                    <a:pt x="3024543" y="2301295"/>
                  </a:lnTo>
                  <a:lnTo>
                    <a:pt x="2976372" y="2304288"/>
                  </a:lnTo>
                  <a:lnTo>
                    <a:pt x="384048" y="2304288"/>
                  </a:lnTo>
                  <a:lnTo>
                    <a:pt x="335874" y="2301295"/>
                  </a:lnTo>
                  <a:lnTo>
                    <a:pt x="289485" y="2292557"/>
                  </a:lnTo>
                  <a:lnTo>
                    <a:pt x="245242" y="2278435"/>
                  </a:lnTo>
                  <a:lnTo>
                    <a:pt x="203505" y="2259288"/>
                  </a:lnTo>
                  <a:lnTo>
                    <a:pt x="164633" y="2235475"/>
                  </a:lnTo>
                  <a:lnTo>
                    <a:pt x="128986" y="2207358"/>
                  </a:lnTo>
                  <a:lnTo>
                    <a:pt x="96925" y="2175296"/>
                  </a:lnTo>
                  <a:lnTo>
                    <a:pt x="68808" y="2139648"/>
                  </a:lnTo>
                  <a:lnTo>
                    <a:pt x="44997" y="2100776"/>
                  </a:lnTo>
                  <a:lnTo>
                    <a:pt x="25850" y="2059039"/>
                  </a:lnTo>
                  <a:lnTo>
                    <a:pt x="11729" y="2014798"/>
                  </a:lnTo>
                  <a:lnTo>
                    <a:pt x="2992" y="1968411"/>
                  </a:lnTo>
                  <a:lnTo>
                    <a:pt x="0" y="1920239"/>
                  </a:lnTo>
                  <a:lnTo>
                    <a:pt x="0" y="384048"/>
                  </a:lnTo>
                  <a:close/>
                </a:path>
              </a:pathLst>
            </a:custGeom>
            <a:ln w="12700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1412" y="3362221"/>
              <a:ext cx="1248156" cy="2923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292" y="2399818"/>
              <a:ext cx="931163" cy="3570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5686" y="1413510"/>
              <a:ext cx="576580" cy="297180"/>
            </a:xfrm>
            <a:custGeom>
              <a:avLst/>
              <a:gdLst/>
              <a:ahLst/>
              <a:cxnLst/>
              <a:rect l="l" t="t" r="r" b="b"/>
              <a:pathLst>
                <a:path w="576580" h="297180">
                  <a:moveTo>
                    <a:pt x="0" y="297179"/>
                  </a:moveTo>
                  <a:lnTo>
                    <a:pt x="576071" y="297179"/>
                  </a:lnTo>
                  <a:lnTo>
                    <a:pt x="576071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28575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3538" y="3634115"/>
              <a:ext cx="1014304" cy="3861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1712" y="2990324"/>
              <a:ext cx="1040891" cy="4386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3435" y="4920009"/>
              <a:ext cx="1178052" cy="2372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5579" y="4869180"/>
              <a:ext cx="1507236" cy="3840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3435" y="4316743"/>
              <a:ext cx="1152144" cy="31316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225541" y="3909821"/>
            <a:ext cx="3277235" cy="1350010"/>
            <a:chOff x="5225541" y="3909821"/>
            <a:chExt cx="3277235" cy="1350010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69860" y="4497235"/>
              <a:ext cx="941023" cy="4054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4035" y="4389119"/>
              <a:ext cx="726947" cy="5059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31891" y="4101083"/>
              <a:ext cx="3264535" cy="1152525"/>
            </a:xfrm>
            <a:custGeom>
              <a:avLst/>
              <a:gdLst/>
              <a:ahLst/>
              <a:cxnLst/>
              <a:rect l="l" t="t" r="r" b="b"/>
              <a:pathLst>
                <a:path w="3264534" h="115252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3072384" y="0"/>
                  </a:lnTo>
                  <a:lnTo>
                    <a:pt x="3116411" y="5071"/>
                  </a:lnTo>
                  <a:lnTo>
                    <a:pt x="3156828" y="19518"/>
                  </a:lnTo>
                  <a:lnTo>
                    <a:pt x="3192482" y="42187"/>
                  </a:lnTo>
                  <a:lnTo>
                    <a:pt x="3222220" y="71925"/>
                  </a:lnTo>
                  <a:lnTo>
                    <a:pt x="3244889" y="107579"/>
                  </a:lnTo>
                  <a:lnTo>
                    <a:pt x="3259336" y="147996"/>
                  </a:lnTo>
                  <a:lnTo>
                    <a:pt x="3264408" y="192024"/>
                  </a:lnTo>
                  <a:lnTo>
                    <a:pt x="3264408" y="960120"/>
                  </a:lnTo>
                  <a:lnTo>
                    <a:pt x="3259336" y="1004147"/>
                  </a:lnTo>
                  <a:lnTo>
                    <a:pt x="3244889" y="1044564"/>
                  </a:lnTo>
                  <a:lnTo>
                    <a:pt x="3222220" y="1080218"/>
                  </a:lnTo>
                  <a:lnTo>
                    <a:pt x="3192482" y="1109956"/>
                  </a:lnTo>
                  <a:lnTo>
                    <a:pt x="3156828" y="1132625"/>
                  </a:lnTo>
                  <a:lnTo>
                    <a:pt x="3116411" y="1147072"/>
                  </a:lnTo>
                  <a:lnTo>
                    <a:pt x="3072384" y="1152144"/>
                  </a:lnTo>
                  <a:lnTo>
                    <a:pt x="192024" y="1152144"/>
                  </a:lnTo>
                  <a:lnTo>
                    <a:pt x="147996" y="1147072"/>
                  </a:lnTo>
                  <a:lnTo>
                    <a:pt x="107579" y="1132625"/>
                  </a:lnTo>
                  <a:lnTo>
                    <a:pt x="71925" y="1109956"/>
                  </a:lnTo>
                  <a:lnTo>
                    <a:pt x="42187" y="1080218"/>
                  </a:lnTo>
                  <a:lnTo>
                    <a:pt x="19518" y="1044564"/>
                  </a:lnTo>
                  <a:lnTo>
                    <a:pt x="5071" y="1004147"/>
                  </a:lnTo>
                  <a:lnTo>
                    <a:pt x="0" y="960120"/>
                  </a:lnTo>
                  <a:lnTo>
                    <a:pt x="0" y="192024"/>
                  </a:lnTo>
                  <a:close/>
                </a:path>
              </a:pathLst>
            </a:custGeom>
            <a:ln w="12699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48143" y="4339096"/>
              <a:ext cx="1065276" cy="21461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424677" y="3909821"/>
              <a:ext cx="672465" cy="297180"/>
            </a:xfrm>
            <a:custGeom>
              <a:avLst/>
              <a:gdLst/>
              <a:ahLst/>
              <a:cxnLst/>
              <a:rect l="l" t="t" r="r" b="b"/>
              <a:pathLst>
                <a:path w="672464" h="297179">
                  <a:moveTo>
                    <a:pt x="672084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672084" y="297179"/>
                  </a:lnTo>
                  <a:lnTo>
                    <a:pt x="672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225541" y="1399222"/>
            <a:ext cx="3277235" cy="2324735"/>
            <a:chOff x="5225541" y="1399222"/>
            <a:chExt cx="3277235" cy="2324735"/>
          </a:xfrm>
        </p:grpSpPr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00771" y="1732788"/>
              <a:ext cx="554735" cy="2560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56119" y="1604772"/>
              <a:ext cx="597407" cy="4800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29515" y="1822114"/>
              <a:ext cx="596285" cy="2633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54128" y="2536770"/>
              <a:ext cx="794806" cy="2101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36512" y="2538424"/>
              <a:ext cx="574215" cy="3835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19927" y="1950720"/>
              <a:ext cx="768096" cy="46329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42759" y="2735580"/>
              <a:ext cx="597407" cy="5974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26607" y="3275076"/>
              <a:ext cx="853439" cy="2971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02554" y="2214181"/>
              <a:ext cx="662353" cy="4467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22615" y="3013788"/>
              <a:ext cx="497839" cy="39939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99983" y="3493828"/>
              <a:ext cx="814601" cy="19038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31891" y="1604772"/>
              <a:ext cx="3264535" cy="2112645"/>
            </a:xfrm>
            <a:custGeom>
              <a:avLst/>
              <a:gdLst/>
              <a:ahLst/>
              <a:cxnLst/>
              <a:rect l="l" t="t" r="r" b="b"/>
              <a:pathLst>
                <a:path w="3264534" h="2112645">
                  <a:moveTo>
                    <a:pt x="0" y="352043"/>
                  </a:moveTo>
                  <a:lnTo>
                    <a:pt x="3213" y="304271"/>
                  </a:lnTo>
                  <a:lnTo>
                    <a:pt x="12574" y="258453"/>
                  </a:lnTo>
                  <a:lnTo>
                    <a:pt x="27664" y="215009"/>
                  </a:lnTo>
                  <a:lnTo>
                    <a:pt x="48062" y="174356"/>
                  </a:lnTo>
                  <a:lnTo>
                    <a:pt x="73350" y="136916"/>
                  </a:lnTo>
                  <a:lnTo>
                    <a:pt x="103108" y="103108"/>
                  </a:lnTo>
                  <a:lnTo>
                    <a:pt x="136916" y="73350"/>
                  </a:lnTo>
                  <a:lnTo>
                    <a:pt x="174356" y="48062"/>
                  </a:lnTo>
                  <a:lnTo>
                    <a:pt x="215009" y="27664"/>
                  </a:lnTo>
                  <a:lnTo>
                    <a:pt x="258453" y="12574"/>
                  </a:lnTo>
                  <a:lnTo>
                    <a:pt x="304271" y="3213"/>
                  </a:lnTo>
                  <a:lnTo>
                    <a:pt x="352044" y="0"/>
                  </a:lnTo>
                  <a:lnTo>
                    <a:pt x="2912364" y="0"/>
                  </a:lnTo>
                  <a:lnTo>
                    <a:pt x="2960136" y="3213"/>
                  </a:lnTo>
                  <a:lnTo>
                    <a:pt x="3005954" y="12574"/>
                  </a:lnTo>
                  <a:lnTo>
                    <a:pt x="3049398" y="27664"/>
                  </a:lnTo>
                  <a:lnTo>
                    <a:pt x="3090051" y="48062"/>
                  </a:lnTo>
                  <a:lnTo>
                    <a:pt x="3127491" y="73350"/>
                  </a:lnTo>
                  <a:lnTo>
                    <a:pt x="3161299" y="103108"/>
                  </a:lnTo>
                  <a:lnTo>
                    <a:pt x="3191057" y="136916"/>
                  </a:lnTo>
                  <a:lnTo>
                    <a:pt x="3216345" y="174356"/>
                  </a:lnTo>
                  <a:lnTo>
                    <a:pt x="3236743" y="215009"/>
                  </a:lnTo>
                  <a:lnTo>
                    <a:pt x="3251833" y="258453"/>
                  </a:lnTo>
                  <a:lnTo>
                    <a:pt x="3261194" y="304271"/>
                  </a:lnTo>
                  <a:lnTo>
                    <a:pt x="3264408" y="352043"/>
                  </a:lnTo>
                  <a:lnTo>
                    <a:pt x="3264408" y="1760219"/>
                  </a:lnTo>
                  <a:lnTo>
                    <a:pt x="3261194" y="1807992"/>
                  </a:lnTo>
                  <a:lnTo>
                    <a:pt x="3251833" y="1853810"/>
                  </a:lnTo>
                  <a:lnTo>
                    <a:pt x="3236743" y="1897254"/>
                  </a:lnTo>
                  <a:lnTo>
                    <a:pt x="3216345" y="1937907"/>
                  </a:lnTo>
                  <a:lnTo>
                    <a:pt x="3191057" y="1975347"/>
                  </a:lnTo>
                  <a:lnTo>
                    <a:pt x="3161299" y="2009155"/>
                  </a:lnTo>
                  <a:lnTo>
                    <a:pt x="3127491" y="2038913"/>
                  </a:lnTo>
                  <a:lnTo>
                    <a:pt x="3090051" y="2064201"/>
                  </a:lnTo>
                  <a:lnTo>
                    <a:pt x="3049398" y="2084599"/>
                  </a:lnTo>
                  <a:lnTo>
                    <a:pt x="3005954" y="2099689"/>
                  </a:lnTo>
                  <a:lnTo>
                    <a:pt x="2960136" y="2109050"/>
                  </a:lnTo>
                  <a:lnTo>
                    <a:pt x="2912364" y="2112264"/>
                  </a:lnTo>
                  <a:lnTo>
                    <a:pt x="352044" y="2112264"/>
                  </a:lnTo>
                  <a:lnTo>
                    <a:pt x="304271" y="2109050"/>
                  </a:lnTo>
                  <a:lnTo>
                    <a:pt x="258453" y="2099689"/>
                  </a:lnTo>
                  <a:lnTo>
                    <a:pt x="215009" y="2084599"/>
                  </a:lnTo>
                  <a:lnTo>
                    <a:pt x="174356" y="2064201"/>
                  </a:lnTo>
                  <a:lnTo>
                    <a:pt x="136916" y="2038913"/>
                  </a:lnTo>
                  <a:lnTo>
                    <a:pt x="103108" y="2009155"/>
                  </a:lnTo>
                  <a:lnTo>
                    <a:pt x="73350" y="1975347"/>
                  </a:lnTo>
                  <a:lnTo>
                    <a:pt x="48062" y="1937907"/>
                  </a:lnTo>
                  <a:lnTo>
                    <a:pt x="27664" y="1897254"/>
                  </a:lnTo>
                  <a:lnTo>
                    <a:pt x="12574" y="1853810"/>
                  </a:lnTo>
                  <a:lnTo>
                    <a:pt x="3213" y="1807992"/>
                  </a:lnTo>
                  <a:lnTo>
                    <a:pt x="0" y="1760219"/>
                  </a:lnTo>
                  <a:lnTo>
                    <a:pt x="0" y="352043"/>
                  </a:lnTo>
                  <a:close/>
                </a:path>
              </a:pathLst>
            </a:custGeom>
            <a:ln w="12700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04722" y="2903552"/>
              <a:ext cx="1162771" cy="23741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20689" y="1413510"/>
              <a:ext cx="576580" cy="297180"/>
            </a:xfrm>
            <a:custGeom>
              <a:avLst/>
              <a:gdLst/>
              <a:ahLst/>
              <a:cxnLst/>
              <a:rect l="l" t="t" r="r" b="b"/>
              <a:pathLst>
                <a:path w="576579" h="297180">
                  <a:moveTo>
                    <a:pt x="0" y="297179"/>
                  </a:moveTo>
                  <a:lnTo>
                    <a:pt x="576072" y="297179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28574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31291" y="1004316"/>
            <a:ext cx="4512945" cy="303530"/>
            <a:chOff x="431291" y="1004316"/>
            <a:chExt cx="4512945" cy="303530"/>
          </a:xfrm>
        </p:grpSpPr>
        <p:sp>
          <p:nvSpPr>
            <p:cNvPr id="43" name="object 43"/>
            <p:cNvSpPr/>
            <p:nvPr/>
          </p:nvSpPr>
          <p:spPr>
            <a:xfrm>
              <a:off x="431291" y="1005840"/>
              <a:ext cx="4512945" cy="302260"/>
            </a:xfrm>
            <a:custGeom>
              <a:avLst/>
              <a:gdLst/>
              <a:ahLst/>
              <a:cxnLst/>
              <a:rect l="l" t="t" r="r" b="b"/>
              <a:pathLst>
                <a:path w="4512945" h="302259">
                  <a:moveTo>
                    <a:pt x="4462272" y="0"/>
                  </a:moveTo>
                  <a:lnTo>
                    <a:pt x="50292" y="0"/>
                  </a:lnTo>
                  <a:lnTo>
                    <a:pt x="30716" y="3946"/>
                  </a:lnTo>
                  <a:lnTo>
                    <a:pt x="14730" y="14716"/>
                  </a:lnTo>
                  <a:lnTo>
                    <a:pt x="3952" y="30700"/>
                  </a:lnTo>
                  <a:lnTo>
                    <a:pt x="0" y="50292"/>
                  </a:lnTo>
                  <a:lnTo>
                    <a:pt x="0" y="251460"/>
                  </a:lnTo>
                  <a:lnTo>
                    <a:pt x="3952" y="271051"/>
                  </a:lnTo>
                  <a:lnTo>
                    <a:pt x="14730" y="287035"/>
                  </a:lnTo>
                  <a:lnTo>
                    <a:pt x="30716" y="297805"/>
                  </a:lnTo>
                  <a:lnTo>
                    <a:pt x="50292" y="301751"/>
                  </a:lnTo>
                  <a:lnTo>
                    <a:pt x="4462272" y="301751"/>
                  </a:lnTo>
                  <a:lnTo>
                    <a:pt x="4481863" y="297805"/>
                  </a:lnTo>
                  <a:lnTo>
                    <a:pt x="4497847" y="287035"/>
                  </a:lnTo>
                  <a:lnTo>
                    <a:pt x="4508617" y="271051"/>
                  </a:lnTo>
                  <a:lnTo>
                    <a:pt x="4512564" y="251460"/>
                  </a:lnTo>
                  <a:lnTo>
                    <a:pt x="4512564" y="50292"/>
                  </a:lnTo>
                  <a:lnTo>
                    <a:pt x="4508617" y="30700"/>
                  </a:lnTo>
                  <a:lnTo>
                    <a:pt x="4497847" y="14716"/>
                  </a:lnTo>
                  <a:lnTo>
                    <a:pt x="4481863" y="3946"/>
                  </a:lnTo>
                  <a:lnTo>
                    <a:pt x="4462272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1292" y="1004315"/>
              <a:ext cx="4512945" cy="302260"/>
            </a:xfrm>
            <a:custGeom>
              <a:avLst/>
              <a:gdLst/>
              <a:ahLst/>
              <a:cxnLst/>
              <a:rect l="l" t="t" r="r" b="b"/>
              <a:pathLst>
                <a:path w="4512945" h="302259">
                  <a:moveTo>
                    <a:pt x="4512564" y="50292"/>
                  </a:moveTo>
                  <a:lnTo>
                    <a:pt x="4508614" y="30708"/>
                  </a:lnTo>
                  <a:lnTo>
                    <a:pt x="4497844" y="14719"/>
                  </a:lnTo>
                  <a:lnTo>
                    <a:pt x="4481855" y="3949"/>
                  </a:lnTo>
                  <a:lnTo>
                    <a:pt x="4462272" y="0"/>
                  </a:lnTo>
                  <a:lnTo>
                    <a:pt x="50292" y="0"/>
                  </a:lnTo>
                  <a:lnTo>
                    <a:pt x="30708" y="3949"/>
                  </a:lnTo>
                  <a:lnTo>
                    <a:pt x="14719" y="14719"/>
                  </a:lnTo>
                  <a:lnTo>
                    <a:pt x="3949" y="30708"/>
                  </a:lnTo>
                  <a:lnTo>
                    <a:pt x="0" y="50292"/>
                  </a:lnTo>
                  <a:lnTo>
                    <a:pt x="0" y="51562"/>
                  </a:lnTo>
                  <a:lnTo>
                    <a:pt x="0" y="251460"/>
                  </a:lnTo>
                  <a:lnTo>
                    <a:pt x="0" y="251714"/>
                  </a:lnTo>
                  <a:lnTo>
                    <a:pt x="3924" y="271221"/>
                  </a:lnTo>
                  <a:lnTo>
                    <a:pt x="14655" y="287121"/>
                  </a:lnTo>
                  <a:lnTo>
                    <a:pt x="30556" y="297827"/>
                  </a:lnTo>
                  <a:lnTo>
                    <a:pt x="50038" y="301752"/>
                  </a:lnTo>
                  <a:lnTo>
                    <a:pt x="50292" y="301752"/>
                  </a:lnTo>
                  <a:lnTo>
                    <a:pt x="4462272" y="301752"/>
                  </a:lnTo>
                  <a:lnTo>
                    <a:pt x="4462526" y="301752"/>
                  </a:lnTo>
                  <a:lnTo>
                    <a:pt x="4482020" y="297827"/>
                  </a:lnTo>
                  <a:lnTo>
                    <a:pt x="4497921" y="287121"/>
                  </a:lnTo>
                  <a:lnTo>
                    <a:pt x="4508627" y="271221"/>
                  </a:lnTo>
                  <a:lnTo>
                    <a:pt x="4512564" y="251714"/>
                  </a:lnTo>
                  <a:lnTo>
                    <a:pt x="4512564" y="251460"/>
                  </a:lnTo>
                  <a:lnTo>
                    <a:pt x="4512564" y="51562"/>
                  </a:lnTo>
                  <a:lnTo>
                    <a:pt x="4512564" y="50292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135879" y="1004316"/>
            <a:ext cx="3456940" cy="303530"/>
            <a:chOff x="5135879" y="1004316"/>
            <a:chExt cx="3456940" cy="303530"/>
          </a:xfrm>
        </p:grpSpPr>
        <p:sp>
          <p:nvSpPr>
            <p:cNvPr id="46" name="object 46"/>
            <p:cNvSpPr/>
            <p:nvPr/>
          </p:nvSpPr>
          <p:spPr>
            <a:xfrm>
              <a:off x="5135879" y="1005840"/>
              <a:ext cx="3456940" cy="302260"/>
            </a:xfrm>
            <a:custGeom>
              <a:avLst/>
              <a:gdLst/>
              <a:ahLst/>
              <a:cxnLst/>
              <a:rect l="l" t="t" r="r" b="b"/>
              <a:pathLst>
                <a:path w="3456940" h="302259">
                  <a:moveTo>
                    <a:pt x="3406140" y="0"/>
                  </a:moveTo>
                  <a:lnTo>
                    <a:pt x="50292" y="0"/>
                  </a:lnTo>
                  <a:lnTo>
                    <a:pt x="30700" y="3946"/>
                  </a:lnTo>
                  <a:lnTo>
                    <a:pt x="14716" y="14716"/>
                  </a:lnTo>
                  <a:lnTo>
                    <a:pt x="3946" y="30700"/>
                  </a:lnTo>
                  <a:lnTo>
                    <a:pt x="0" y="50292"/>
                  </a:lnTo>
                  <a:lnTo>
                    <a:pt x="0" y="251460"/>
                  </a:lnTo>
                  <a:lnTo>
                    <a:pt x="3946" y="271051"/>
                  </a:lnTo>
                  <a:lnTo>
                    <a:pt x="14716" y="287035"/>
                  </a:lnTo>
                  <a:lnTo>
                    <a:pt x="30700" y="297805"/>
                  </a:lnTo>
                  <a:lnTo>
                    <a:pt x="50292" y="301751"/>
                  </a:lnTo>
                  <a:lnTo>
                    <a:pt x="3406140" y="301751"/>
                  </a:lnTo>
                  <a:lnTo>
                    <a:pt x="3425731" y="297805"/>
                  </a:lnTo>
                  <a:lnTo>
                    <a:pt x="3441715" y="287035"/>
                  </a:lnTo>
                  <a:lnTo>
                    <a:pt x="3452485" y="271051"/>
                  </a:lnTo>
                  <a:lnTo>
                    <a:pt x="3456431" y="251460"/>
                  </a:lnTo>
                  <a:lnTo>
                    <a:pt x="3456431" y="50292"/>
                  </a:lnTo>
                  <a:lnTo>
                    <a:pt x="3452485" y="30700"/>
                  </a:lnTo>
                  <a:lnTo>
                    <a:pt x="3441715" y="14716"/>
                  </a:lnTo>
                  <a:lnTo>
                    <a:pt x="3425731" y="3946"/>
                  </a:lnTo>
                  <a:lnTo>
                    <a:pt x="3406140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35880" y="1004315"/>
              <a:ext cx="3456940" cy="302260"/>
            </a:xfrm>
            <a:custGeom>
              <a:avLst/>
              <a:gdLst/>
              <a:ahLst/>
              <a:cxnLst/>
              <a:rect l="l" t="t" r="r" b="b"/>
              <a:pathLst>
                <a:path w="3456940" h="302259">
                  <a:moveTo>
                    <a:pt x="3456432" y="50292"/>
                  </a:moveTo>
                  <a:lnTo>
                    <a:pt x="3452482" y="30708"/>
                  </a:lnTo>
                  <a:lnTo>
                    <a:pt x="3441712" y="14719"/>
                  </a:lnTo>
                  <a:lnTo>
                    <a:pt x="3425723" y="3949"/>
                  </a:lnTo>
                  <a:lnTo>
                    <a:pt x="3406140" y="0"/>
                  </a:lnTo>
                  <a:lnTo>
                    <a:pt x="50292" y="0"/>
                  </a:lnTo>
                  <a:lnTo>
                    <a:pt x="30695" y="3949"/>
                  </a:lnTo>
                  <a:lnTo>
                    <a:pt x="14706" y="14719"/>
                  </a:lnTo>
                  <a:lnTo>
                    <a:pt x="3937" y="30708"/>
                  </a:lnTo>
                  <a:lnTo>
                    <a:pt x="0" y="50292"/>
                  </a:lnTo>
                  <a:lnTo>
                    <a:pt x="0" y="51562"/>
                  </a:lnTo>
                  <a:lnTo>
                    <a:pt x="0" y="251460"/>
                  </a:lnTo>
                  <a:lnTo>
                    <a:pt x="0" y="251714"/>
                  </a:lnTo>
                  <a:lnTo>
                    <a:pt x="3924" y="271221"/>
                  </a:lnTo>
                  <a:lnTo>
                    <a:pt x="14630" y="287121"/>
                  </a:lnTo>
                  <a:lnTo>
                    <a:pt x="30530" y="297827"/>
                  </a:lnTo>
                  <a:lnTo>
                    <a:pt x="50038" y="301752"/>
                  </a:lnTo>
                  <a:lnTo>
                    <a:pt x="50292" y="301752"/>
                  </a:lnTo>
                  <a:lnTo>
                    <a:pt x="3406140" y="301752"/>
                  </a:lnTo>
                  <a:lnTo>
                    <a:pt x="3406394" y="301752"/>
                  </a:lnTo>
                  <a:lnTo>
                    <a:pt x="3425888" y="297827"/>
                  </a:lnTo>
                  <a:lnTo>
                    <a:pt x="3441789" y="287121"/>
                  </a:lnTo>
                  <a:lnTo>
                    <a:pt x="3452495" y="271221"/>
                  </a:lnTo>
                  <a:lnTo>
                    <a:pt x="3456432" y="251714"/>
                  </a:lnTo>
                  <a:lnTo>
                    <a:pt x="3456432" y="251460"/>
                  </a:lnTo>
                  <a:lnTo>
                    <a:pt x="3456432" y="51562"/>
                  </a:lnTo>
                  <a:lnTo>
                    <a:pt x="3456432" y="50292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26363" y="1490116"/>
            <a:ext cx="26479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300" spc="5" dirty="0">
                <a:latin typeface="Calibri"/>
                <a:cs typeface="Calibri"/>
              </a:rPr>
              <a:t>B</a:t>
            </a:r>
            <a:r>
              <a:rPr sz="1300" spc="10" dirty="0">
                <a:latin typeface="Calibri"/>
                <a:cs typeface="Calibri"/>
              </a:rPr>
              <a:t>e</a:t>
            </a:r>
            <a:r>
              <a:rPr sz="1300" spc="15" dirty="0"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24678" y="3909821"/>
            <a:ext cx="672465" cy="297180"/>
          </a:xfrm>
          <a:prstGeom prst="rect">
            <a:avLst/>
          </a:prstGeom>
          <a:ln w="28575">
            <a:solidFill>
              <a:srgbClr val="76707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300" spc="10" dirty="0">
                <a:latin typeface="Calibri"/>
                <a:cs typeface="Calibri"/>
              </a:rPr>
              <a:t>Bath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12003" y="1490116"/>
            <a:ext cx="26479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sz="1300" spc="5" dirty="0">
                <a:latin typeface="Calibri"/>
                <a:cs typeface="Calibri"/>
              </a:rPr>
              <a:t>B</a:t>
            </a:r>
            <a:r>
              <a:rPr sz="1300" spc="10" dirty="0">
                <a:latin typeface="Calibri"/>
                <a:cs typeface="Calibri"/>
              </a:rPr>
              <a:t>e</a:t>
            </a:r>
            <a:r>
              <a:rPr sz="1300" spc="15" dirty="0"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70253" y="1838665"/>
            <a:ext cx="4480560" cy="3421379"/>
            <a:chOff x="470253" y="1838665"/>
            <a:chExt cx="4480560" cy="3421379"/>
          </a:xfrm>
        </p:grpSpPr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0253" y="1838665"/>
              <a:ext cx="1113182" cy="3558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15640" y="4335296"/>
              <a:ext cx="1248156" cy="29532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91411" y="2180843"/>
              <a:ext cx="3552825" cy="3072765"/>
            </a:xfrm>
            <a:custGeom>
              <a:avLst/>
              <a:gdLst/>
              <a:ahLst/>
              <a:cxnLst/>
              <a:rect l="l" t="t" r="r" b="b"/>
              <a:pathLst>
                <a:path w="3552825" h="3072765">
                  <a:moveTo>
                    <a:pt x="0" y="512063"/>
                  </a:moveTo>
                  <a:lnTo>
                    <a:pt x="2092" y="465452"/>
                  </a:lnTo>
                  <a:lnTo>
                    <a:pt x="8249" y="420013"/>
                  </a:lnTo>
                  <a:lnTo>
                    <a:pt x="18289" y="375928"/>
                  </a:lnTo>
                  <a:lnTo>
                    <a:pt x="32033" y="333378"/>
                  </a:lnTo>
                  <a:lnTo>
                    <a:pt x="49299" y="292543"/>
                  </a:lnTo>
                  <a:lnTo>
                    <a:pt x="69906" y="253604"/>
                  </a:lnTo>
                  <a:lnTo>
                    <a:pt x="93674" y="216742"/>
                  </a:lnTo>
                  <a:lnTo>
                    <a:pt x="120423" y="182137"/>
                  </a:lnTo>
                  <a:lnTo>
                    <a:pt x="149971" y="149971"/>
                  </a:lnTo>
                  <a:lnTo>
                    <a:pt x="182137" y="120423"/>
                  </a:lnTo>
                  <a:lnTo>
                    <a:pt x="216742" y="93674"/>
                  </a:lnTo>
                  <a:lnTo>
                    <a:pt x="253604" y="69906"/>
                  </a:lnTo>
                  <a:lnTo>
                    <a:pt x="292543" y="49299"/>
                  </a:lnTo>
                  <a:lnTo>
                    <a:pt x="333378" y="32033"/>
                  </a:lnTo>
                  <a:lnTo>
                    <a:pt x="375928" y="18289"/>
                  </a:lnTo>
                  <a:lnTo>
                    <a:pt x="420013" y="8249"/>
                  </a:lnTo>
                  <a:lnTo>
                    <a:pt x="465452" y="2092"/>
                  </a:lnTo>
                  <a:lnTo>
                    <a:pt x="512063" y="0"/>
                  </a:lnTo>
                  <a:lnTo>
                    <a:pt x="3040379" y="0"/>
                  </a:lnTo>
                  <a:lnTo>
                    <a:pt x="3086991" y="2092"/>
                  </a:lnTo>
                  <a:lnTo>
                    <a:pt x="3132430" y="8249"/>
                  </a:lnTo>
                  <a:lnTo>
                    <a:pt x="3176515" y="18289"/>
                  </a:lnTo>
                  <a:lnTo>
                    <a:pt x="3219065" y="32033"/>
                  </a:lnTo>
                  <a:lnTo>
                    <a:pt x="3259900" y="49299"/>
                  </a:lnTo>
                  <a:lnTo>
                    <a:pt x="3298839" y="69906"/>
                  </a:lnTo>
                  <a:lnTo>
                    <a:pt x="3335701" y="93674"/>
                  </a:lnTo>
                  <a:lnTo>
                    <a:pt x="3370306" y="120423"/>
                  </a:lnTo>
                  <a:lnTo>
                    <a:pt x="3402472" y="149971"/>
                  </a:lnTo>
                  <a:lnTo>
                    <a:pt x="3432020" y="182137"/>
                  </a:lnTo>
                  <a:lnTo>
                    <a:pt x="3458769" y="216742"/>
                  </a:lnTo>
                  <a:lnTo>
                    <a:pt x="3482537" y="253604"/>
                  </a:lnTo>
                  <a:lnTo>
                    <a:pt x="3503144" y="292543"/>
                  </a:lnTo>
                  <a:lnTo>
                    <a:pt x="3520410" y="333378"/>
                  </a:lnTo>
                  <a:lnTo>
                    <a:pt x="3534154" y="375928"/>
                  </a:lnTo>
                  <a:lnTo>
                    <a:pt x="3544194" y="420013"/>
                  </a:lnTo>
                  <a:lnTo>
                    <a:pt x="3550351" y="465452"/>
                  </a:lnTo>
                  <a:lnTo>
                    <a:pt x="3552443" y="512063"/>
                  </a:lnTo>
                  <a:lnTo>
                    <a:pt x="3552443" y="2560319"/>
                  </a:lnTo>
                  <a:lnTo>
                    <a:pt x="3550351" y="2606931"/>
                  </a:lnTo>
                  <a:lnTo>
                    <a:pt x="3544194" y="2652370"/>
                  </a:lnTo>
                  <a:lnTo>
                    <a:pt x="3534154" y="2696455"/>
                  </a:lnTo>
                  <a:lnTo>
                    <a:pt x="3520410" y="2739005"/>
                  </a:lnTo>
                  <a:lnTo>
                    <a:pt x="3503144" y="2779840"/>
                  </a:lnTo>
                  <a:lnTo>
                    <a:pt x="3482537" y="2818779"/>
                  </a:lnTo>
                  <a:lnTo>
                    <a:pt x="3458769" y="2855641"/>
                  </a:lnTo>
                  <a:lnTo>
                    <a:pt x="3432020" y="2890246"/>
                  </a:lnTo>
                  <a:lnTo>
                    <a:pt x="3402472" y="2922412"/>
                  </a:lnTo>
                  <a:lnTo>
                    <a:pt x="3370306" y="2951960"/>
                  </a:lnTo>
                  <a:lnTo>
                    <a:pt x="3335701" y="2978709"/>
                  </a:lnTo>
                  <a:lnTo>
                    <a:pt x="3298839" y="3002477"/>
                  </a:lnTo>
                  <a:lnTo>
                    <a:pt x="3259900" y="3023084"/>
                  </a:lnTo>
                  <a:lnTo>
                    <a:pt x="3219065" y="3040350"/>
                  </a:lnTo>
                  <a:lnTo>
                    <a:pt x="3176515" y="3054094"/>
                  </a:lnTo>
                  <a:lnTo>
                    <a:pt x="3132430" y="3064134"/>
                  </a:lnTo>
                  <a:lnTo>
                    <a:pt x="3086991" y="3070291"/>
                  </a:lnTo>
                  <a:lnTo>
                    <a:pt x="3040379" y="3072383"/>
                  </a:lnTo>
                  <a:lnTo>
                    <a:pt x="512063" y="3072383"/>
                  </a:lnTo>
                  <a:lnTo>
                    <a:pt x="465452" y="3070291"/>
                  </a:lnTo>
                  <a:lnTo>
                    <a:pt x="420013" y="3064134"/>
                  </a:lnTo>
                  <a:lnTo>
                    <a:pt x="375928" y="3054094"/>
                  </a:lnTo>
                  <a:lnTo>
                    <a:pt x="333378" y="3040350"/>
                  </a:lnTo>
                  <a:lnTo>
                    <a:pt x="292543" y="3023084"/>
                  </a:lnTo>
                  <a:lnTo>
                    <a:pt x="253604" y="3002477"/>
                  </a:lnTo>
                  <a:lnTo>
                    <a:pt x="216742" y="2978709"/>
                  </a:lnTo>
                  <a:lnTo>
                    <a:pt x="182137" y="2951960"/>
                  </a:lnTo>
                  <a:lnTo>
                    <a:pt x="149971" y="2922412"/>
                  </a:lnTo>
                  <a:lnTo>
                    <a:pt x="120423" y="2890246"/>
                  </a:lnTo>
                  <a:lnTo>
                    <a:pt x="93674" y="2855641"/>
                  </a:lnTo>
                  <a:lnTo>
                    <a:pt x="69906" y="2818779"/>
                  </a:lnTo>
                  <a:lnTo>
                    <a:pt x="49299" y="2779840"/>
                  </a:lnTo>
                  <a:lnTo>
                    <a:pt x="32033" y="2739005"/>
                  </a:lnTo>
                  <a:lnTo>
                    <a:pt x="18289" y="2696455"/>
                  </a:lnTo>
                  <a:lnTo>
                    <a:pt x="8249" y="2652370"/>
                  </a:lnTo>
                  <a:lnTo>
                    <a:pt x="2092" y="2606931"/>
                  </a:lnTo>
                  <a:lnTo>
                    <a:pt x="0" y="2560319"/>
                  </a:lnTo>
                  <a:lnTo>
                    <a:pt x="0" y="512063"/>
                  </a:lnTo>
                  <a:close/>
                </a:path>
              </a:pathLst>
            </a:custGeom>
            <a:ln w="1270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84498" y="2085593"/>
              <a:ext cx="672465" cy="297180"/>
            </a:xfrm>
            <a:custGeom>
              <a:avLst/>
              <a:gdLst/>
              <a:ahLst/>
              <a:cxnLst/>
              <a:rect l="l" t="t" r="r" b="b"/>
              <a:pathLst>
                <a:path w="672464" h="297180">
                  <a:moveTo>
                    <a:pt x="672084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672084" y="297179"/>
                  </a:lnTo>
                  <a:lnTo>
                    <a:pt x="672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225541" y="1399222"/>
            <a:ext cx="3277235" cy="2324735"/>
            <a:chOff x="5225541" y="1399222"/>
            <a:chExt cx="3277235" cy="2324735"/>
          </a:xfrm>
        </p:grpSpPr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40167" y="2042160"/>
              <a:ext cx="768096" cy="43129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231891" y="1604772"/>
              <a:ext cx="3264535" cy="2112645"/>
            </a:xfrm>
            <a:custGeom>
              <a:avLst/>
              <a:gdLst/>
              <a:ahLst/>
              <a:cxnLst/>
              <a:rect l="l" t="t" r="r" b="b"/>
              <a:pathLst>
                <a:path w="3264534" h="2112645">
                  <a:moveTo>
                    <a:pt x="0" y="352043"/>
                  </a:moveTo>
                  <a:lnTo>
                    <a:pt x="3213" y="304271"/>
                  </a:lnTo>
                  <a:lnTo>
                    <a:pt x="12574" y="258453"/>
                  </a:lnTo>
                  <a:lnTo>
                    <a:pt x="27664" y="215009"/>
                  </a:lnTo>
                  <a:lnTo>
                    <a:pt x="48062" y="174356"/>
                  </a:lnTo>
                  <a:lnTo>
                    <a:pt x="73350" y="136916"/>
                  </a:lnTo>
                  <a:lnTo>
                    <a:pt x="103108" y="103108"/>
                  </a:lnTo>
                  <a:lnTo>
                    <a:pt x="136916" y="73350"/>
                  </a:lnTo>
                  <a:lnTo>
                    <a:pt x="174356" y="48062"/>
                  </a:lnTo>
                  <a:lnTo>
                    <a:pt x="215009" y="27664"/>
                  </a:lnTo>
                  <a:lnTo>
                    <a:pt x="258453" y="12574"/>
                  </a:lnTo>
                  <a:lnTo>
                    <a:pt x="304271" y="3213"/>
                  </a:lnTo>
                  <a:lnTo>
                    <a:pt x="352044" y="0"/>
                  </a:lnTo>
                  <a:lnTo>
                    <a:pt x="2912364" y="0"/>
                  </a:lnTo>
                  <a:lnTo>
                    <a:pt x="2960136" y="3213"/>
                  </a:lnTo>
                  <a:lnTo>
                    <a:pt x="3005954" y="12574"/>
                  </a:lnTo>
                  <a:lnTo>
                    <a:pt x="3049398" y="27664"/>
                  </a:lnTo>
                  <a:lnTo>
                    <a:pt x="3090051" y="48062"/>
                  </a:lnTo>
                  <a:lnTo>
                    <a:pt x="3127491" y="73350"/>
                  </a:lnTo>
                  <a:lnTo>
                    <a:pt x="3161299" y="103108"/>
                  </a:lnTo>
                  <a:lnTo>
                    <a:pt x="3191057" y="136916"/>
                  </a:lnTo>
                  <a:lnTo>
                    <a:pt x="3216345" y="174356"/>
                  </a:lnTo>
                  <a:lnTo>
                    <a:pt x="3236743" y="215009"/>
                  </a:lnTo>
                  <a:lnTo>
                    <a:pt x="3251833" y="258453"/>
                  </a:lnTo>
                  <a:lnTo>
                    <a:pt x="3261194" y="304271"/>
                  </a:lnTo>
                  <a:lnTo>
                    <a:pt x="3264408" y="352043"/>
                  </a:lnTo>
                  <a:lnTo>
                    <a:pt x="3264408" y="1760219"/>
                  </a:lnTo>
                  <a:lnTo>
                    <a:pt x="3261194" y="1807992"/>
                  </a:lnTo>
                  <a:lnTo>
                    <a:pt x="3251833" y="1853810"/>
                  </a:lnTo>
                  <a:lnTo>
                    <a:pt x="3236743" y="1897254"/>
                  </a:lnTo>
                  <a:lnTo>
                    <a:pt x="3216345" y="1937907"/>
                  </a:lnTo>
                  <a:lnTo>
                    <a:pt x="3191057" y="1975347"/>
                  </a:lnTo>
                  <a:lnTo>
                    <a:pt x="3161299" y="2009155"/>
                  </a:lnTo>
                  <a:lnTo>
                    <a:pt x="3127491" y="2038913"/>
                  </a:lnTo>
                  <a:lnTo>
                    <a:pt x="3090051" y="2064201"/>
                  </a:lnTo>
                  <a:lnTo>
                    <a:pt x="3049398" y="2084599"/>
                  </a:lnTo>
                  <a:lnTo>
                    <a:pt x="3005954" y="2099689"/>
                  </a:lnTo>
                  <a:lnTo>
                    <a:pt x="2960136" y="2109050"/>
                  </a:lnTo>
                  <a:lnTo>
                    <a:pt x="2912364" y="2112264"/>
                  </a:lnTo>
                  <a:lnTo>
                    <a:pt x="352044" y="2112264"/>
                  </a:lnTo>
                  <a:lnTo>
                    <a:pt x="304271" y="2109050"/>
                  </a:lnTo>
                  <a:lnTo>
                    <a:pt x="258453" y="2099689"/>
                  </a:lnTo>
                  <a:lnTo>
                    <a:pt x="215009" y="2084599"/>
                  </a:lnTo>
                  <a:lnTo>
                    <a:pt x="174356" y="2064201"/>
                  </a:lnTo>
                  <a:lnTo>
                    <a:pt x="136916" y="2038913"/>
                  </a:lnTo>
                  <a:lnTo>
                    <a:pt x="103108" y="2009155"/>
                  </a:lnTo>
                  <a:lnTo>
                    <a:pt x="73350" y="1975347"/>
                  </a:lnTo>
                  <a:lnTo>
                    <a:pt x="48062" y="1937907"/>
                  </a:lnTo>
                  <a:lnTo>
                    <a:pt x="27664" y="1897254"/>
                  </a:lnTo>
                  <a:lnTo>
                    <a:pt x="12574" y="1853810"/>
                  </a:lnTo>
                  <a:lnTo>
                    <a:pt x="3213" y="1807992"/>
                  </a:lnTo>
                  <a:lnTo>
                    <a:pt x="0" y="1760219"/>
                  </a:lnTo>
                  <a:lnTo>
                    <a:pt x="0" y="352043"/>
                  </a:lnTo>
                  <a:close/>
                </a:path>
              </a:pathLst>
            </a:custGeom>
            <a:ln w="1270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520689" y="1413510"/>
              <a:ext cx="576580" cy="297180"/>
            </a:xfrm>
            <a:custGeom>
              <a:avLst/>
              <a:gdLst/>
              <a:ahLst/>
              <a:cxnLst/>
              <a:rect l="l" t="t" r="r" b="b"/>
              <a:pathLst>
                <a:path w="576579" h="297180">
                  <a:moveTo>
                    <a:pt x="57607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576072" y="297179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520689" y="1413510"/>
              <a:ext cx="576580" cy="297180"/>
            </a:xfrm>
            <a:custGeom>
              <a:avLst/>
              <a:gdLst/>
              <a:ahLst/>
              <a:cxnLst/>
              <a:rect l="l" t="t" r="r" b="b"/>
              <a:pathLst>
                <a:path w="576579" h="297180">
                  <a:moveTo>
                    <a:pt x="0" y="297179"/>
                  </a:moveTo>
                  <a:lnTo>
                    <a:pt x="576072" y="297179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28574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984497" y="2085594"/>
            <a:ext cx="672465" cy="297180"/>
          </a:xfrm>
          <a:prstGeom prst="rect">
            <a:avLst/>
          </a:prstGeom>
          <a:ln w="28575">
            <a:solidFill>
              <a:srgbClr val="76707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300" spc="10" dirty="0">
                <a:latin typeface="Calibri"/>
                <a:cs typeface="Calibri"/>
              </a:rPr>
              <a:t>Bath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5790" y="5882054"/>
            <a:ext cx="11834636" cy="894323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1049223" y="5617260"/>
            <a:ext cx="987171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b="1" i="1" spc="-30" dirty="0">
                <a:latin typeface="Trebuchet MS"/>
                <a:cs typeface="Trebuchet MS"/>
              </a:rPr>
              <a:t>Trident’s</a:t>
            </a:r>
            <a:r>
              <a:rPr sz="1450" b="1" i="1" dirty="0">
                <a:latin typeface="Trebuchet MS"/>
                <a:cs typeface="Trebuchet MS"/>
              </a:rPr>
              <a:t> </a:t>
            </a:r>
            <a:r>
              <a:rPr sz="1450" b="1" i="1" spc="5" dirty="0">
                <a:latin typeface="Trebuchet MS"/>
                <a:cs typeface="Trebuchet MS"/>
              </a:rPr>
              <a:t>home </a:t>
            </a:r>
            <a:r>
              <a:rPr sz="1450" b="1" i="1" dirty="0">
                <a:latin typeface="Trebuchet MS"/>
                <a:cs typeface="Trebuchet MS"/>
              </a:rPr>
              <a:t>textile</a:t>
            </a:r>
            <a:r>
              <a:rPr sz="1450" b="1" i="1" spc="35" dirty="0">
                <a:latin typeface="Trebuchet MS"/>
                <a:cs typeface="Trebuchet MS"/>
              </a:rPr>
              <a:t> </a:t>
            </a:r>
            <a:r>
              <a:rPr sz="1450" b="1" i="1" dirty="0">
                <a:latin typeface="Trebuchet MS"/>
                <a:cs typeface="Trebuchet MS"/>
              </a:rPr>
              <a:t>brands</a:t>
            </a:r>
            <a:r>
              <a:rPr sz="1450" b="1" i="1" spc="35" dirty="0">
                <a:latin typeface="Trebuchet MS"/>
                <a:cs typeface="Trebuchet MS"/>
              </a:rPr>
              <a:t> </a:t>
            </a:r>
            <a:r>
              <a:rPr sz="1450" b="1" i="1" spc="5" dirty="0">
                <a:latin typeface="Trebuchet MS"/>
                <a:cs typeface="Trebuchet MS"/>
              </a:rPr>
              <a:t>are</a:t>
            </a:r>
            <a:r>
              <a:rPr sz="1450" b="1" i="1" spc="10" dirty="0">
                <a:latin typeface="Trebuchet MS"/>
                <a:cs typeface="Trebuchet MS"/>
              </a:rPr>
              <a:t> </a:t>
            </a:r>
            <a:r>
              <a:rPr sz="1450" b="1" i="1" spc="5" dirty="0">
                <a:latin typeface="Trebuchet MS"/>
                <a:cs typeface="Trebuchet MS"/>
              </a:rPr>
              <a:t>across</a:t>
            </a:r>
            <a:r>
              <a:rPr sz="1450" b="1" i="1" spc="10" dirty="0">
                <a:latin typeface="Trebuchet MS"/>
                <a:cs typeface="Trebuchet MS"/>
              </a:rPr>
              <a:t> </a:t>
            </a:r>
            <a:r>
              <a:rPr sz="1450" b="1" i="1" spc="5" dirty="0">
                <a:latin typeface="Trebuchet MS"/>
                <a:cs typeface="Trebuchet MS"/>
              </a:rPr>
              <a:t>a</a:t>
            </a:r>
            <a:r>
              <a:rPr sz="1450" b="1" i="1" spc="10" dirty="0">
                <a:latin typeface="Trebuchet MS"/>
                <a:cs typeface="Trebuchet MS"/>
              </a:rPr>
              <a:t> </a:t>
            </a:r>
            <a:r>
              <a:rPr sz="1450" b="1" i="1" spc="5" dirty="0">
                <a:latin typeface="Trebuchet MS"/>
                <a:cs typeface="Trebuchet MS"/>
              </a:rPr>
              <a:t>range</a:t>
            </a:r>
            <a:r>
              <a:rPr sz="1450" b="1" i="1" spc="20" dirty="0">
                <a:latin typeface="Trebuchet MS"/>
                <a:cs typeface="Trebuchet MS"/>
              </a:rPr>
              <a:t> </a:t>
            </a:r>
            <a:r>
              <a:rPr sz="1450" b="1" i="1" spc="5" dirty="0">
                <a:latin typeface="Trebuchet MS"/>
                <a:cs typeface="Trebuchet MS"/>
              </a:rPr>
              <a:t>of</a:t>
            </a:r>
            <a:r>
              <a:rPr sz="1450" b="1" i="1" dirty="0">
                <a:latin typeface="Trebuchet MS"/>
                <a:cs typeface="Trebuchet MS"/>
              </a:rPr>
              <a:t> </a:t>
            </a:r>
            <a:r>
              <a:rPr sz="1450" b="1" i="1" spc="-15" dirty="0">
                <a:latin typeface="Trebuchet MS"/>
                <a:cs typeface="Trebuchet MS"/>
              </a:rPr>
              <a:t>luxury,</a:t>
            </a:r>
            <a:r>
              <a:rPr sz="1450" b="1" i="1" spc="5" dirty="0">
                <a:latin typeface="Trebuchet MS"/>
                <a:cs typeface="Trebuchet MS"/>
              </a:rPr>
              <a:t> premium,</a:t>
            </a:r>
            <a:r>
              <a:rPr sz="1450" b="1" i="1" spc="-5" dirty="0">
                <a:latin typeface="Trebuchet MS"/>
                <a:cs typeface="Trebuchet MS"/>
              </a:rPr>
              <a:t> </a:t>
            </a:r>
            <a:r>
              <a:rPr sz="1450" b="1" i="1" dirty="0">
                <a:latin typeface="Trebuchet MS"/>
                <a:cs typeface="Trebuchet MS"/>
              </a:rPr>
              <a:t>essentials,</a:t>
            </a:r>
            <a:r>
              <a:rPr sz="1450" b="1" i="1" spc="50" dirty="0">
                <a:latin typeface="Trebuchet MS"/>
                <a:cs typeface="Trebuchet MS"/>
              </a:rPr>
              <a:t> </a:t>
            </a:r>
            <a:r>
              <a:rPr sz="1450" b="1" i="1" spc="5" dirty="0">
                <a:latin typeface="Trebuchet MS"/>
                <a:cs typeface="Trebuchet MS"/>
              </a:rPr>
              <a:t>exclusive</a:t>
            </a:r>
            <a:r>
              <a:rPr sz="1450" b="1" i="1" spc="45" dirty="0">
                <a:latin typeface="Trebuchet MS"/>
                <a:cs typeface="Trebuchet MS"/>
              </a:rPr>
              <a:t> </a:t>
            </a:r>
            <a:r>
              <a:rPr sz="1450" b="1" i="1" spc="5" dirty="0">
                <a:latin typeface="Trebuchet MS"/>
                <a:cs typeface="Trebuchet MS"/>
              </a:rPr>
              <a:t>and</a:t>
            </a:r>
            <a:r>
              <a:rPr sz="1450" b="1" i="1" spc="20" dirty="0">
                <a:latin typeface="Trebuchet MS"/>
                <a:cs typeface="Trebuchet MS"/>
              </a:rPr>
              <a:t> </a:t>
            </a:r>
            <a:r>
              <a:rPr sz="1450" b="1" i="1" dirty="0">
                <a:latin typeface="Trebuchet MS"/>
                <a:cs typeface="Trebuchet MS"/>
              </a:rPr>
              <a:t>gifting</a:t>
            </a:r>
            <a:r>
              <a:rPr sz="1450" b="1" i="1" spc="5" dirty="0">
                <a:latin typeface="Trebuchet MS"/>
                <a:cs typeface="Trebuchet MS"/>
              </a:rPr>
              <a:t> </a:t>
            </a:r>
            <a:r>
              <a:rPr sz="1450" b="1" i="1" dirty="0">
                <a:latin typeface="Trebuchet MS"/>
                <a:cs typeface="Trebuchet MS"/>
              </a:rPr>
              <a:t>products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48143" y="4700149"/>
            <a:ext cx="960120" cy="304666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8688323" y="1005839"/>
            <a:ext cx="3148965" cy="302260"/>
            <a:chOff x="8688323" y="1005839"/>
            <a:chExt cx="3148965" cy="302260"/>
          </a:xfrm>
        </p:grpSpPr>
        <p:sp>
          <p:nvSpPr>
            <p:cNvPr id="66" name="object 66"/>
            <p:cNvSpPr/>
            <p:nvPr/>
          </p:nvSpPr>
          <p:spPr>
            <a:xfrm>
              <a:off x="8688323" y="1005839"/>
              <a:ext cx="3148965" cy="302260"/>
            </a:xfrm>
            <a:custGeom>
              <a:avLst/>
              <a:gdLst/>
              <a:ahLst/>
              <a:cxnLst/>
              <a:rect l="l" t="t" r="r" b="b"/>
              <a:pathLst>
                <a:path w="3148965" h="302259">
                  <a:moveTo>
                    <a:pt x="3098292" y="0"/>
                  </a:moveTo>
                  <a:lnTo>
                    <a:pt x="50292" y="0"/>
                  </a:lnTo>
                  <a:lnTo>
                    <a:pt x="30700" y="3946"/>
                  </a:lnTo>
                  <a:lnTo>
                    <a:pt x="14716" y="14716"/>
                  </a:lnTo>
                  <a:lnTo>
                    <a:pt x="3946" y="30700"/>
                  </a:lnTo>
                  <a:lnTo>
                    <a:pt x="0" y="50292"/>
                  </a:lnTo>
                  <a:lnTo>
                    <a:pt x="0" y="251460"/>
                  </a:lnTo>
                  <a:lnTo>
                    <a:pt x="3946" y="271051"/>
                  </a:lnTo>
                  <a:lnTo>
                    <a:pt x="14716" y="287035"/>
                  </a:lnTo>
                  <a:lnTo>
                    <a:pt x="30700" y="297805"/>
                  </a:lnTo>
                  <a:lnTo>
                    <a:pt x="50292" y="301751"/>
                  </a:lnTo>
                  <a:lnTo>
                    <a:pt x="3098292" y="301751"/>
                  </a:lnTo>
                  <a:lnTo>
                    <a:pt x="3117883" y="297805"/>
                  </a:lnTo>
                  <a:lnTo>
                    <a:pt x="3133867" y="287035"/>
                  </a:lnTo>
                  <a:lnTo>
                    <a:pt x="3144637" y="271051"/>
                  </a:lnTo>
                  <a:lnTo>
                    <a:pt x="3148583" y="251460"/>
                  </a:lnTo>
                  <a:lnTo>
                    <a:pt x="3148583" y="50292"/>
                  </a:lnTo>
                  <a:lnTo>
                    <a:pt x="3144637" y="30700"/>
                  </a:lnTo>
                  <a:lnTo>
                    <a:pt x="3133867" y="14716"/>
                  </a:lnTo>
                  <a:lnTo>
                    <a:pt x="3117883" y="3946"/>
                  </a:lnTo>
                  <a:lnTo>
                    <a:pt x="3098292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688323" y="1007363"/>
              <a:ext cx="3148965" cy="300355"/>
            </a:xfrm>
            <a:custGeom>
              <a:avLst/>
              <a:gdLst/>
              <a:ahLst/>
              <a:cxnLst/>
              <a:rect l="l" t="t" r="r" b="b"/>
              <a:pathLst>
                <a:path w="3148965" h="300355">
                  <a:moveTo>
                    <a:pt x="3098546" y="0"/>
                  </a:moveTo>
                  <a:lnTo>
                    <a:pt x="50037" y="0"/>
                  </a:lnTo>
                  <a:lnTo>
                    <a:pt x="30539" y="3925"/>
                  </a:lnTo>
                  <a:lnTo>
                    <a:pt x="14636" y="14636"/>
                  </a:lnTo>
                  <a:lnTo>
                    <a:pt x="3925" y="30539"/>
                  </a:lnTo>
                  <a:lnTo>
                    <a:pt x="0" y="50037"/>
                  </a:lnTo>
                  <a:lnTo>
                    <a:pt x="0" y="250189"/>
                  </a:lnTo>
                  <a:lnTo>
                    <a:pt x="3925" y="269688"/>
                  </a:lnTo>
                  <a:lnTo>
                    <a:pt x="14636" y="285591"/>
                  </a:lnTo>
                  <a:lnTo>
                    <a:pt x="30539" y="296302"/>
                  </a:lnTo>
                  <a:lnTo>
                    <a:pt x="50037" y="300227"/>
                  </a:lnTo>
                  <a:lnTo>
                    <a:pt x="3098546" y="300227"/>
                  </a:lnTo>
                  <a:lnTo>
                    <a:pt x="3118044" y="296302"/>
                  </a:lnTo>
                  <a:lnTo>
                    <a:pt x="3133947" y="285591"/>
                  </a:lnTo>
                  <a:lnTo>
                    <a:pt x="3144658" y="269688"/>
                  </a:lnTo>
                  <a:lnTo>
                    <a:pt x="3148583" y="250189"/>
                  </a:lnTo>
                  <a:lnTo>
                    <a:pt x="3148583" y="50037"/>
                  </a:lnTo>
                  <a:lnTo>
                    <a:pt x="3144658" y="30539"/>
                  </a:lnTo>
                  <a:lnTo>
                    <a:pt x="3133947" y="14636"/>
                  </a:lnTo>
                  <a:lnTo>
                    <a:pt x="3118044" y="3925"/>
                  </a:lnTo>
                  <a:lnTo>
                    <a:pt x="3098546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92539" y="1005586"/>
            <a:ext cx="17399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7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b="1" spc="-4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b="1" spc="-3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2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b="1" spc="-63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7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b="1" spc="-6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50" spc="-1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50" b="1" spc="-7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7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-8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b="1" spc="-8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50" spc="-5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b="1" spc="-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spc="-48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b="1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6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b="1" spc="-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10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b="1" spc="-1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6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2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b="1" spc="-2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b="1" spc="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8777985" y="1598422"/>
            <a:ext cx="2989580" cy="3661410"/>
            <a:chOff x="8777985" y="1598422"/>
            <a:chExt cx="2989580" cy="3661410"/>
          </a:xfrm>
        </p:grpSpPr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33316" y="2972482"/>
              <a:ext cx="605857" cy="4747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048631" y="1827054"/>
              <a:ext cx="414252" cy="41497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72371" y="1796796"/>
              <a:ext cx="864107" cy="23012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40467" y="3621023"/>
              <a:ext cx="763524" cy="3002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72371" y="2487618"/>
              <a:ext cx="960120" cy="32605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631020" y="1892808"/>
              <a:ext cx="847747" cy="29565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46655" y="3089035"/>
              <a:ext cx="1089018" cy="34637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004423" y="2180844"/>
              <a:ext cx="912072" cy="18026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880347" y="4197095"/>
              <a:ext cx="870203" cy="29108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211498" y="2418966"/>
              <a:ext cx="396529" cy="40566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784335" y="1604772"/>
              <a:ext cx="2976880" cy="3648710"/>
            </a:xfrm>
            <a:custGeom>
              <a:avLst/>
              <a:gdLst/>
              <a:ahLst/>
              <a:cxnLst/>
              <a:rect l="l" t="t" r="r" b="b"/>
              <a:pathLst>
                <a:path w="2976879" h="3648710">
                  <a:moveTo>
                    <a:pt x="0" y="181101"/>
                  </a:moveTo>
                  <a:lnTo>
                    <a:pt x="6465" y="132938"/>
                  </a:lnTo>
                  <a:lnTo>
                    <a:pt x="24713" y="89671"/>
                  </a:lnTo>
                  <a:lnTo>
                    <a:pt x="53022" y="53022"/>
                  </a:lnTo>
                  <a:lnTo>
                    <a:pt x="89671" y="24713"/>
                  </a:lnTo>
                  <a:lnTo>
                    <a:pt x="132938" y="6465"/>
                  </a:lnTo>
                  <a:lnTo>
                    <a:pt x="181102" y="0"/>
                  </a:lnTo>
                  <a:lnTo>
                    <a:pt x="2795270" y="0"/>
                  </a:lnTo>
                  <a:lnTo>
                    <a:pt x="2843433" y="6465"/>
                  </a:lnTo>
                  <a:lnTo>
                    <a:pt x="2886700" y="24713"/>
                  </a:lnTo>
                  <a:lnTo>
                    <a:pt x="2923349" y="53022"/>
                  </a:lnTo>
                  <a:lnTo>
                    <a:pt x="2951658" y="89671"/>
                  </a:lnTo>
                  <a:lnTo>
                    <a:pt x="2969906" y="132938"/>
                  </a:lnTo>
                  <a:lnTo>
                    <a:pt x="2976372" y="181101"/>
                  </a:lnTo>
                  <a:lnTo>
                    <a:pt x="2976372" y="3467354"/>
                  </a:lnTo>
                  <a:lnTo>
                    <a:pt x="2969906" y="3515517"/>
                  </a:lnTo>
                  <a:lnTo>
                    <a:pt x="2951658" y="3558784"/>
                  </a:lnTo>
                  <a:lnTo>
                    <a:pt x="2923349" y="3595433"/>
                  </a:lnTo>
                  <a:lnTo>
                    <a:pt x="2886700" y="3623742"/>
                  </a:lnTo>
                  <a:lnTo>
                    <a:pt x="2843433" y="3641990"/>
                  </a:lnTo>
                  <a:lnTo>
                    <a:pt x="2795270" y="3648455"/>
                  </a:lnTo>
                  <a:lnTo>
                    <a:pt x="181102" y="3648455"/>
                  </a:lnTo>
                  <a:lnTo>
                    <a:pt x="132938" y="3641990"/>
                  </a:lnTo>
                  <a:lnTo>
                    <a:pt x="89671" y="3623742"/>
                  </a:lnTo>
                  <a:lnTo>
                    <a:pt x="53022" y="3595433"/>
                  </a:lnTo>
                  <a:lnTo>
                    <a:pt x="24713" y="3558784"/>
                  </a:lnTo>
                  <a:lnTo>
                    <a:pt x="6465" y="3515517"/>
                  </a:lnTo>
                  <a:lnTo>
                    <a:pt x="0" y="3467354"/>
                  </a:lnTo>
                  <a:lnTo>
                    <a:pt x="0" y="181101"/>
                  </a:lnTo>
                  <a:close/>
                </a:path>
              </a:pathLst>
            </a:custGeom>
            <a:ln w="1270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000093" y="3621023"/>
              <a:ext cx="692034" cy="33070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037211" y="4806987"/>
              <a:ext cx="802407" cy="1546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08563" y="4197095"/>
              <a:ext cx="1136903" cy="22555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184635" y="3044952"/>
              <a:ext cx="384048" cy="3048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976359" y="3621023"/>
              <a:ext cx="690372" cy="36118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880347" y="4773167"/>
              <a:ext cx="1103227" cy="21945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992611" y="4773167"/>
              <a:ext cx="690372" cy="1905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704575" y="2468880"/>
              <a:ext cx="1051559" cy="28803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744455" y="4197095"/>
              <a:ext cx="873239" cy="423671"/>
            </a:xfrm>
            <a:prstGeom prst="rect">
              <a:avLst/>
            </a:prstGeom>
          </p:spPr>
        </p:pic>
      </p:grp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140004" y="16002"/>
            <a:ext cx="8238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olidFill>
                  <a:srgbClr val="008576"/>
                </a:solidFill>
              </a:rPr>
              <a:t>MAREKT LINKAGES</a:t>
            </a:r>
            <a:endParaRPr u="none" spc="-5" dirty="0"/>
          </a:p>
        </p:txBody>
      </p:sp>
      <p:sp>
        <p:nvSpPr>
          <p:cNvPr id="91" name="object 91"/>
          <p:cNvSpPr txBox="1"/>
          <p:nvPr/>
        </p:nvSpPr>
        <p:spPr>
          <a:xfrm>
            <a:off x="1374394" y="1004443"/>
            <a:ext cx="262572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3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50" spc="-3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50" b="1" spc="-3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3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b="1" spc="-3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3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b="1" spc="-3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3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3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spc="-3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b="1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b="1" spc="-3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3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b="1" spc="-3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-3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-4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50" spc="-4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50" b="1" spc="-4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4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b="1" spc="-4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4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b="1" spc="-4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4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b="1" spc="-3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3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450" b="1" spc="-31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b="1" spc="-3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b="1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b="1" spc="-3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3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50" b="1" spc="-3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50" spc="-3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b="1" spc="-3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3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b="1" spc="-3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3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b="1" spc="-3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spc="-3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50" b="1" spc="-3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50" spc="-3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b="1" spc="-3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382895" y="1004443"/>
            <a:ext cx="296100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b="1" spc="-3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spc="-3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-44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50" spc="-44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50" b="1" spc="-4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4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b="1" spc="-4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445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1450" b="1" spc="-4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b="1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30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450" b="1" spc="-30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4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b="1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b="1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3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b="1" spc="-3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3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4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50" b="1" spc="-34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50" spc="-3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b="1" spc="-3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b="1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3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b="1" spc="-3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spc="-3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50" b="1" spc="-3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50" spc="-3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b="1" spc="-3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328929" y="1399222"/>
            <a:ext cx="3373120" cy="2420620"/>
            <a:chOff x="328929" y="1399222"/>
            <a:chExt cx="3373120" cy="2420620"/>
          </a:xfrm>
        </p:grpSpPr>
        <p:sp>
          <p:nvSpPr>
            <p:cNvPr id="94" name="object 94"/>
            <p:cNvSpPr/>
            <p:nvPr/>
          </p:nvSpPr>
          <p:spPr>
            <a:xfrm>
              <a:off x="335279" y="1508760"/>
              <a:ext cx="3360420" cy="2304415"/>
            </a:xfrm>
            <a:custGeom>
              <a:avLst/>
              <a:gdLst/>
              <a:ahLst/>
              <a:cxnLst/>
              <a:rect l="l" t="t" r="r" b="b"/>
              <a:pathLst>
                <a:path w="3360420" h="2304415">
                  <a:moveTo>
                    <a:pt x="0" y="384048"/>
                  </a:moveTo>
                  <a:lnTo>
                    <a:pt x="2992" y="335876"/>
                  </a:lnTo>
                  <a:lnTo>
                    <a:pt x="11729" y="289489"/>
                  </a:lnTo>
                  <a:lnTo>
                    <a:pt x="25850" y="245248"/>
                  </a:lnTo>
                  <a:lnTo>
                    <a:pt x="44997" y="203511"/>
                  </a:lnTo>
                  <a:lnTo>
                    <a:pt x="68808" y="164639"/>
                  </a:lnTo>
                  <a:lnTo>
                    <a:pt x="96925" y="128991"/>
                  </a:lnTo>
                  <a:lnTo>
                    <a:pt x="128986" y="96929"/>
                  </a:lnTo>
                  <a:lnTo>
                    <a:pt x="164633" y="68812"/>
                  </a:lnTo>
                  <a:lnTo>
                    <a:pt x="203505" y="44999"/>
                  </a:lnTo>
                  <a:lnTo>
                    <a:pt x="245242" y="25852"/>
                  </a:lnTo>
                  <a:lnTo>
                    <a:pt x="289485" y="11730"/>
                  </a:lnTo>
                  <a:lnTo>
                    <a:pt x="335874" y="2992"/>
                  </a:lnTo>
                  <a:lnTo>
                    <a:pt x="384048" y="0"/>
                  </a:lnTo>
                  <a:lnTo>
                    <a:pt x="2976372" y="0"/>
                  </a:lnTo>
                  <a:lnTo>
                    <a:pt x="3024543" y="2992"/>
                  </a:lnTo>
                  <a:lnTo>
                    <a:pt x="3070930" y="11730"/>
                  </a:lnTo>
                  <a:lnTo>
                    <a:pt x="3115171" y="25852"/>
                  </a:lnTo>
                  <a:lnTo>
                    <a:pt x="3156908" y="44999"/>
                  </a:lnTo>
                  <a:lnTo>
                    <a:pt x="3195780" y="68812"/>
                  </a:lnTo>
                  <a:lnTo>
                    <a:pt x="3231428" y="96929"/>
                  </a:lnTo>
                  <a:lnTo>
                    <a:pt x="3263490" y="128991"/>
                  </a:lnTo>
                  <a:lnTo>
                    <a:pt x="3291607" y="164639"/>
                  </a:lnTo>
                  <a:lnTo>
                    <a:pt x="3315420" y="203511"/>
                  </a:lnTo>
                  <a:lnTo>
                    <a:pt x="3334567" y="245248"/>
                  </a:lnTo>
                  <a:lnTo>
                    <a:pt x="3348689" y="289489"/>
                  </a:lnTo>
                  <a:lnTo>
                    <a:pt x="3357427" y="335876"/>
                  </a:lnTo>
                  <a:lnTo>
                    <a:pt x="3360420" y="384048"/>
                  </a:lnTo>
                  <a:lnTo>
                    <a:pt x="3360420" y="1920239"/>
                  </a:lnTo>
                  <a:lnTo>
                    <a:pt x="3357427" y="1968411"/>
                  </a:lnTo>
                  <a:lnTo>
                    <a:pt x="3348689" y="2014798"/>
                  </a:lnTo>
                  <a:lnTo>
                    <a:pt x="3334567" y="2059039"/>
                  </a:lnTo>
                  <a:lnTo>
                    <a:pt x="3315420" y="2100776"/>
                  </a:lnTo>
                  <a:lnTo>
                    <a:pt x="3291607" y="2139648"/>
                  </a:lnTo>
                  <a:lnTo>
                    <a:pt x="3263490" y="2175296"/>
                  </a:lnTo>
                  <a:lnTo>
                    <a:pt x="3231428" y="2207358"/>
                  </a:lnTo>
                  <a:lnTo>
                    <a:pt x="3195780" y="2235475"/>
                  </a:lnTo>
                  <a:lnTo>
                    <a:pt x="3156908" y="2259288"/>
                  </a:lnTo>
                  <a:lnTo>
                    <a:pt x="3115171" y="2278435"/>
                  </a:lnTo>
                  <a:lnTo>
                    <a:pt x="3070930" y="2292557"/>
                  </a:lnTo>
                  <a:lnTo>
                    <a:pt x="3024543" y="2301295"/>
                  </a:lnTo>
                  <a:lnTo>
                    <a:pt x="2976372" y="2304288"/>
                  </a:lnTo>
                  <a:lnTo>
                    <a:pt x="384048" y="2304288"/>
                  </a:lnTo>
                  <a:lnTo>
                    <a:pt x="335874" y="2301295"/>
                  </a:lnTo>
                  <a:lnTo>
                    <a:pt x="289485" y="2292557"/>
                  </a:lnTo>
                  <a:lnTo>
                    <a:pt x="245242" y="2278435"/>
                  </a:lnTo>
                  <a:lnTo>
                    <a:pt x="203505" y="2259288"/>
                  </a:lnTo>
                  <a:lnTo>
                    <a:pt x="164633" y="2235475"/>
                  </a:lnTo>
                  <a:lnTo>
                    <a:pt x="128986" y="2207358"/>
                  </a:lnTo>
                  <a:lnTo>
                    <a:pt x="96925" y="2175296"/>
                  </a:lnTo>
                  <a:lnTo>
                    <a:pt x="68808" y="2139648"/>
                  </a:lnTo>
                  <a:lnTo>
                    <a:pt x="44997" y="2100776"/>
                  </a:lnTo>
                  <a:lnTo>
                    <a:pt x="25850" y="2059039"/>
                  </a:lnTo>
                  <a:lnTo>
                    <a:pt x="11729" y="2014798"/>
                  </a:lnTo>
                  <a:lnTo>
                    <a:pt x="2992" y="1968411"/>
                  </a:lnTo>
                  <a:lnTo>
                    <a:pt x="0" y="1920239"/>
                  </a:lnTo>
                  <a:lnTo>
                    <a:pt x="0" y="384048"/>
                  </a:lnTo>
                  <a:close/>
                </a:path>
              </a:pathLst>
            </a:custGeom>
            <a:ln w="1270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35686" y="1413510"/>
              <a:ext cx="576580" cy="297180"/>
            </a:xfrm>
            <a:custGeom>
              <a:avLst/>
              <a:gdLst/>
              <a:ahLst/>
              <a:cxnLst/>
              <a:rect l="l" t="t" r="r" b="b"/>
              <a:pathLst>
                <a:path w="576580" h="297180">
                  <a:moveTo>
                    <a:pt x="576071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576071" y="297179"/>
                  </a:lnTo>
                  <a:lnTo>
                    <a:pt x="576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35686" y="1413510"/>
              <a:ext cx="576580" cy="297180"/>
            </a:xfrm>
            <a:custGeom>
              <a:avLst/>
              <a:gdLst/>
              <a:ahLst/>
              <a:cxnLst/>
              <a:rect l="l" t="t" r="r" b="b"/>
              <a:pathLst>
                <a:path w="576580" h="297180">
                  <a:moveTo>
                    <a:pt x="0" y="297179"/>
                  </a:moveTo>
                  <a:lnTo>
                    <a:pt x="576071" y="297179"/>
                  </a:lnTo>
                  <a:lnTo>
                    <a:pt x="576071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613663" y="1435049"/>
            <a:ext cx="29019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5" dirty="0">
                <a:latin typeface="Calibri"/>
                <a:cs typeface="Calibri"/>
              </a:rPr>
              <a:t>B</a:t>
            </a:r>
            <a:r>
              <a:rPr sz="1300" spc="10" dirty="0">
                <a:latin typeface="Calibri"/>
                <a:cs typeface="Calibri"/>
              </a:rPr>
              <a:t>e</a:t>
            </a:r>
            <a:r>
              <a:rPr sz="1300" spc="15" dirty="0"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599303" y="1435049"/>
            <a:ext cx="29019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5" dirty="0">
                <a:latin typeface="Calibri"/>
                <a:cs typeface="Calibri"/>
              </a:rPr>
              <a:t>B</a:t>
            </a:r>
            <a:r>
              <a:rPr sz="1300" spc="10" dirty="0">
                <a:latin typeface="Calibri"/>
                <a:cs typeface="Calibri"/>
              </a:rPr>
              <a:t>e</a:t>
            </a:r>
            <a:r>
              <a:rPr sz="1300" spc="15" dirty="0"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20"/>
              </a:lnSpc>
            </a:pPr>
            <a:r>
              <a:rPr spc="-5" dirty="0"/>
              <a:t>9</a:t>
            </a:r>
          </a:p>
        </p:txBody>
      </p:sp>
      <p:sp>
        <p:nvSpPr>
          <p:cNvPr id="101" name="object 10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Earnings</a:t>
            </a:r>
            <a:r>
              <a:rPr spc="-45" dirty="0"/>
              <a:t> </a:t>
            </a:r>
            <a:r>
              <a:rPr spc="-10" dirty="0"/>
              <a:t>Presentation</a:t>
            </a:r>
            <a:r>
              <a:rPr spc="-50" dirty="0"/>
              <a:t> </a:t>
            </a:r>
            <a:r>
              <a:rPr dirty="0"/>
              <a:t>Q4</a:t>
            </a:r>
            <a:r>
              <a:rPr spc="-5" dirty="0"/>
              <a:t> FY22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0080"/>
            <a:ext cx="12192000" cy="1542415"/>
            <a:chOff x="0" y="640080"/>
            <a:chExt cx="12192000" cy="1542415"/>
          </a:xfrm>
        </p:grpSpPr>
        <p:sp>
          <p:nvSpPr>
            <p:cNvPr id="5" name="object 5"/>
            <p:cNvSpPr/>
            <p:nvPr/>
          </p:nvSpPr>
          <p:spPr>
            <a:xfrm>
              <a:off x="0" y="640080"/>
              <a:ext cx="12192000" cy="1542415"/>
            </a:xfrm>
            <a:custGeom>
              <a:avLst/>
              <a:gdLst/>
              <a:ahLst/>
              <a:cxnLst/>
              <a:rect l="l" t="t" r="r" b="b"/>
              <a:pathLst>
                <a:path w="12192000" h="1542414">
                  <a:moveTo>
                    <a:pt x="12192000" y="0"/>
                  </a:moveTo>
                  <a:lnTo>
                    <a:pt x="0" y="0"/>
                  </a:lnTo>
                  <a:lnTo>
                    <a:pt x="0" y="1542288"/>
                  </a:lnTo>
                  <a:lnTo>
                    <a:pt x="12192000" y="154228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8355" y="714266"/>
              <a:ext cx="521334" cy="452120"/>
            </a:xfrm>
            <a:custGeom>
              <a:avLst/>
              <a:gdLst/>
              <a:ahLst/>
              <a:cxnLst/>
              <a:rect l="l" t="t" r="r" b="b"/>
              <a:pathLst>
                <a:path w="521335" h="452119">
                  <a:moveTo>
                    <a:pt x="91564" y="0"/>
                  </a:moveTo>
                  <a:lnTo>
                    <a:pt x="83640" y="6527"/>
                  </a:lnTo>
                  <a:lnTo>
                    <a:pt x="86281" y="13055"/>
                  </a:lnTo>
                  <a:lnTo>
                    <a:pt x="121499" y="105263"/>
                  </a:lnTo>
                  <a:lnTo>
                    <a:pt x="92665" y="138208"/>
                  </a:lnTo>
                  <a:lnTo>
                    <a:pt x="70433" y="175438"/>
                  </a:lnTo>
                  <a:lnTo>
                    <a:pt x="68673" y="180334"/>
                  </a:lnTo>
                  <a:lnTo>
                    <a:pt x="64270" y="183598"/>
                  </a:lnTo>
                  <a:lnTo>
                    <a:pt x="58107" y="185230"/>
                  </a:lnTo>
                  <a:lnTo>
                    <a:pt x="26411" y="192574"/>
                  </a:lnTo>
                  <a:lnTo>
                    <a:pt x="15599" y="196743"/>
                  </a:lnTo>
                  <a:lnTo>
                    <a:pt x="7262" y="203896"/>
                  </a:lnTo>
                  <a:lnTo>
                    <a:pt x="1898" y="213343"/>
                  </a:lnTo>
                  <a:lnTo>
                    <a:pt x="0" y="224398"/>
                  </a:lnTo>
                  <a:lnTo>
                    <a:pt x="0" y="288045"/>
                  </a:lnTo>
                  <a:lnTo>
                    <a:pt x="26411" y="319869"/>
                  </a:lnTo>
                  <a:lnTo>
                    <a:pt x="58988" y="327213"/>
                  </a:lnTo>
                  <a:lnTo>
                    <a:pt x="64270" y="328845"/>
                  </a:lnTo>
                  <a:lnTo>
                    <a:pt x="68673" y="332109"/>
                  </a:lnTo>
                  <a:lnTo>
                    <a:pt x="71314" y="337005"/>
                  </a:lnTo>
                  <a:lnTo>
                    <a:pt x="83984" y="360235"/>
                  </a:lnTo>
                  <a:lnTo>
                    <a:pt x="99378" y="382088"/>
                  </a:lnTo>
                  <a:lnTo>
                    <a:pt x="117248" y="402412"/>
                  </a:lnTo>
                  <a:lnTo>
                    <a:pt x="139988" y="423500"/>
                  </a:lnTo>
                  <a:lnTo>
                    <a:pt x="142630" y="426764"/>
                  </a:lnTo>
                  <a:lnTo>
                    <a:pt x="143510" y="430844"/>
                  </a:lnTo>
                  <a:lnTo>
                    <a:pt x="147243" y="451835"/>
                  </a:lnTo>
                  <a:lnTo>
                    <a:pt x="512345" y="113423"/>
                  </a:lnTo>
                  <a:lnTo>
                    <a:pt x="411164" y="113423"/>
                  </a:lnTo>
                  <a:lnTo>
                    <a:pt x="408523" y="112607"/>
                  </a:lnTo>
                  <a:lnTo>
                    <a:pt x="406762" y="111791"/>
                  </a:lnTo>
                  <a:lnTo>
                    <a:pt x="385205" y="103695"/>
                  </a:lnTo>
                  <a:lnTo>
                    <a:pt x="371521" y="100061"/>
                  </a:lnTo>
                  <a:lnTo>
                    <a:pt x="261379" y="100061"/>
                  </a:lnTo>
                  <a:lnTo>
                    <a:pt x="254886" y="98123"/>
                  </a:lnTo>
                  <a:lnTo>
                    <a:pt x="249713" y="94043"/>
                  </a:lnTo>
                  <a:lnTo>
                    <a:pt x="246522" y="88127"/>
                  </a:lnTo>
                  <a:lnTo>
                    <a:pt x="245972" y="81497"/>
                  </a:lnTo>
                  <a:lnTo>
                    <a:pt x="248063" y="75479"/>
                  </a:lnTo>
                  <a:lnTo>
                    <a:pt x="288343" y="62219"/>
                  </a:lnTo>
                  <a:lnTo>
                    <a:pt x="317838" y="60383"/>
                  </a:lnTo>
                  <a:lnTo>
                    <a:pt x="453014" y="60383"/>
                  </a:lnTo>
                  <a:lnTo>
                    <a:pt x="428914" y="50591"/>
                  </a:lnTo>
                  <a:lnTo>
                    <a:pt x="206902" y="50591"/>
                  </a:lnTo>
                  <a:lnTo>
                    <a:pt x="98608" y="3263"/>
                  </a:lnTo>
                  <a:lnTo>
                    <a:pt x="91564" y="0"/>
                  </a:lnTo>
                  <a:close/>
                </a:path>
                <a:path w="521335" h="452119">
                  <a:moveTo>
                    <a:pt x="453014" y="60383"/>
                  </a:moveTo>
                  <a:lnTo>
                    <a:pt x="317838" y="60383"/>
                  </a:lnTo>
                  <a:lnTo>
                    <a:pt x="343329" y="61747"/>
                  </a:lnTo>
                  <a:lnTo>
                    <a:pt x="369233" y="65789"/>
                  </a:lnTo>
                  <a:lnTo>
                    <a:pt x="419969" y="81599"/>
                  </a:lnTo>
                  <a:lnTo>
                    <a:pt x="431360" y="97320"/>
                  </a:lnTo>
                  <a:lnTo>
                    <a:pt x="429624" y="103695"/>
                  </a:lnTo>
                  <a:lnTo>
                    <a:pt x="427012" y="109343"/>
                  </a:lnTo>
                  <a:lnTo>
                    <a:pt x="419969" y="113423"/>
                  </a:lnTo>
                  <a:lnTo>
                    <a:pt x="512345" y="113423"/>
                  </a:lnTo>
                  <a:lnTo>
                    <a:pt x="520762" y="105621"/>
                  </a:lnTo>
                  <a:lnTo>
                    <a:pt x="495202" y="84877"/>
                  </a:lnTo>
                  <a:lnTo>
                    <a:pt x="454414" y="60952"/>
                  </a:lnTo>
                  <a:lnTo>
                    <a:pt x="453014" y="60383"/>
                  </a:lnTo>
                  <a:close/>
                </a:path>
                <a:path w="521335" h="452119">
                  <a:moveTo>
                    <a:pt x="318718" y="93023"/>
                  </a:moveTo>
                  <a:lnTo>
                    <a:pt x="306172" y="93469"/>
                  </a:lnTo>
                  <a:lnTo>
                    <a:pt x="293625" y="94757"/>
                  </a:lnTo>
                  <a:lnTo>
                    <a:pt x="281079" y="96810"/>
                  </a:lnTo>
                  <a:lnTo>
                    <a:pt x="268533" y="99551"/>
                  </a:lnTo>
                  <a:lnTo>
                    <a:pt x="261379" y="100061"/>
                  </a:lnTo>
                  <a:lnTo>
                    <a:pt x="371521" y="100061"/>
                  </a:lnTo>
                  <a:lnTo>
                    <a:pt x="363070" y="97817"/>
                  </a:lnTo>
                  <a:lnTo>
                    <a:pt x="340770" y="94234"/>
                  </a:lnTo>
                  <a:lnTo>
                    <a:pt x="318718" y="93023"/>
                  </a:lnTo>
                  <a:close/>
                </a:path>
                <a:path w="521335" h="452119">
                  <a:moveTo>
                    <a:pt x="316957" y="27743"/>
                  </a:moveTo>
                  <a:lnTo>
                    <a:pt x="288618" y="29248"/>
                  </a:lnTo>
                  <a:lnTo>
                    <a:pt x="260609" y="33659"/>
                  </a:lnTo>
                  <a:lnTo>
                    <a:pt x="233260" y="40825"/>
                  </a:lnTo>
                  <a:lnTo>
                    <a:pt x="206902" y="50591"/>
                  </a:lnTo>
                  <a:lnTo>
                    <a:pt x="428914" y="50591"/>
                  </a:lnTo>
                  <a:lnTo>
                    <a:pt x="410176" y="42978"/>
                  </a:lnTo>
                  <a:lnTo>
                    <a:pt x="363890" y="31671"/>
                  </a:lnTo>
                  <a:lnTo>
                    <a:pt x="316957" y="27743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8355" y="714266"/>
              <a:ext cx="521334" cy="452120"/>
            </a:xfrm>
            <a:custGeom>
              <a:avLst/>
              <a:gdLst/>
              <a:ahLst/>
              <a:cxnLst/>
              <a:rect l="l" t="t" r="r" b="b"/>
              <a:pathLst>
                <a:path w="521335" h="452119">
                  <a:moveTo>
                    <a:pt x="429654" y="103631"/>
                  </a:moveTo>
                  <a:lnTo>
                    <a:pt x="427012" y="109343"/>
                  </a:lnTo>
                  <a:lnTo>
                    <a:pt x="419969" y="113423"/>
                  </a:lnTo>
                  <a:lnTo>
                    <a:pt x="413806" y="113423"/>
                  </a:lnTo>
                  <a:lnTo>
                    <a:pt x="411164" y="113423"/>
                  </a:lnTo>
                  <a:lnTo>
                    <a:pt x="408523" y="112607"/>
                  </a:lnTo>
                  <a:lnTo>
                    <a:pt x="406762" y="111791"/>
                  </a:lnTo>
                  <a:lnTo>
                    <a:pt x="385205" y="103695"/>
                  </a:lnTo>
                  <a:lnTo>
                    <a:pt x="363070" y="97817"/>
                  </a:lnTo>
                  <a:lnTo>
                    <a:pt x="340770" y="94234"/>
                  </a:lnTo>
                  <a:lnTo>
                    <a:pt x="318718" y="93023"/>
                  </a:lnTo>
                  <a:lnTo>
                    <a:pt x="306172" y="93469"/>
                  </a:lnTo>
                  <a:lnTo>
                    <a:pt x="293625" y="94757"/>
                  </a:lnTo>
                  <a:lnTo>
                    <a:pt x="281079" y="96810"/>
                  </a:lnTo>
                  <a:lnTo>
                    <a:pt x="268533" y="99551"/>
                  </a:lnTo>
                  <a:lnTo>
                    <a:pt x="261379" y="100061"/>
                  </a:lnTo>
                  <a:lnTo>
                    <a:pt x="254886" y="98123"/>
                  </a:lnTo>
                  <a:lnTo>
                    <a:pt x="249713" y="94043"/>
                  </a:lnTo>
                  <a:lnTo>
                    <a:pt x="246522" y="88127"/>
                  </a:lnTo>
                  <a:lnTo>
                    <a:pt x="245972" y="81497"/>
                  </a:lnTo>
                  <a:lnTo>
                    <a:pt x="248063" y="75479"/>
                  </a:lnTo>
                  <a:lnTo>
                    <a:pt x="288343" y="62219"/>
                  </a:lnTo>
                  <a:lnTo>
                    <a:pt x="317838" y="60383"/>
                  </a:lnTo>
                  <a:lnTo>
                    <a:pt x="343329" y="61747"/>
                  </a:lnTo>
                  <a:lnTo>
                    <a:pt x="394973" y="72432"/>
                  </a:lnTo>
                  <a:lnTo>
                    <a:pt x="430094" y="91085"/>
                  </a:lnTo>
                  <a:lnTo>
                    <a:pt x="431360" y="97320"/>
                  </a:lnTo>
                  <a:lnTo>
                    <a:pt x="429654" y="103631"/>
                  </a:lnTo>
                </a:path>
                <a:path w="521335" h="452119">
                  <a:moveTo>
                    <a:pt x="520762" y="105621"/>
                  </a:moveTo>
                  <a:lnTo>
                    <a:pt x="454414" y="60952"/>
                  </a:lnTo>
                  <a:lnTo>
                    <a:pt x="410176" y="42978"/>
                  </a:lnTo>
                  <a:lnTo>
                    <a:pt x="363890" y="31671"/>
                  </a:lnTo>
                  <a:lnTo>
                    <a:pt x="316957" y="27743"/>
                  </a:lnTo>
                  <a:lnTo>
                    <a:pt x="288618" y="29248"/>
                  </a:lnTo>
                  <a:lnTo>
                    <a:pt x="260609" y="33659"/>
                  </a:lnTo>
                  <a:lnTo>
                    <a:pt x="233260" y="40825"/>
                  </a:lnTo>
                  <a:lnTo>
                    <a:pt x="206902" y="50591"/>
                  </a:lnTo>
                  <a:lnTo>
                    <a:pt x="98608" y="3263"/>
                  </a:lnTo>
                  <a:lnTo>
                    <a:pt x="91564" y="0"/>
                  </a:lnTo>
                  <a:lnTo>
                    <a:pt x="83640" y="6527"/>
                  </a:lnTo>
                  <a:lnTo>
                    <a:pt x="86281" y="13055"/>
                  </a:lnTo>
                  <a:lnTo>
                    <a:pt x="121499" y="105263"/>
                  </a:lnTo>
                  <a:lnTo>
                    <a:pt x="92665" y="138208"/>
                  </a:lnTo>
                  <a:lnTo>
                    <a:pt x="70433" y="175438"/>
                  </a:lnTo>
                  <a:lnTo>
                    <a:pt x="68673" y="180334"/>
                  </a:lnTo>
                  <a:lnTo>
                    <a:pt x="64270" y="183598"/>
                  </a:lnTo>
                  <a:lnTo>
                    <a:pt x="58107" y="185230"/>
                  </a:lnTo>
                  <a:lnTo>
                    <a:pt x="26411" y="192574"/>
                  </a:lnTo>
                  <a:lnTo>
                    <a:pt x="15599" y="196743"/>
                  </a:lnTo>
                  <a:lnTo>
                    <a:pt x="7262" y="203896"/>
                  </a:lnTo>
                  <a:lnTo>
                    <a:pt x="1898" y="213343"/>
                  </a:lnTo>
                  <a:lnTo>
                    <a:pt x="0" y="224398"/>
                  </a:lnTo>
                  <a:lnTo>
                    <a:pt x="0" y="288045"/>
                  </a:lnTo>
                  <a:lnTo>
                    <a:pt x="26411" y="319869"/>
                  </a:lnTo>
                  <a:lnTo>
                    <a:pt x="58988" y="327213"/>
                  </a:lnTo>
                  <a:lnTo>
                    <a:pt x="64270" y="328845"/>
                  </a:lnTo>
                  <a:lnTo>
                    <a:pt x="68673" y="332109"/>
                  </a:lnTo>
                  <a:lnTo>
                    <a:pt x="71314" y="337005"/>
                  </a:lnTo>
                  <a:lnTo>
                    <a:pt x="83984" y="360235"/>
                  </a:lnTo>
                  <a:lnTo>
                    <a:pt x="99378" y="382088"/>
                  </a:lnTo>
                  <a:lnTo>
                    <a:pt x="117248" y="402412"/>
                  </a:lnTo>
                  <a:lnTo>
                    <a:pt x="137347" y="421052"/>
                  </a:lnTo>
                  <a:lnTo>
                    <a:pt x="139988" y="423500"/>
                  </a:lnTo>
                  <a:lnTo>
                    <a:pt x="142630" y="426764"/>
                  </a:lnTo>
                  <a:lnTo>
                    <a:pt x="143510" y="430844"/>
                  </a:lnTo>
                  <a:lnTo>
                    <a:pt x="147243" y="451835"/>
                  </a:lnTo>
                </a:path>
              </a:pathLst>
            </a:custGeom>
            <a:ln w="989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98820" y="700442"/>
              <a:ext cx="53340" cy="551815"/>
            </a:xfrm>
            <a:custGeom>
              <a:avLst/>
              <a:gdLst/>
              <a:ahLst/>
              <a:cxnLst/>
              <a:rect l="l" t="t" r="r" b="b"/>
              <a:pathLst>
                <a:path w="53339" h="551815">
                  <a:moveTo>
                    <a:pt x="52826" y="0"/>
                  </a:moveTo>
                  <a:lnTo>
                    <a:pt x="0" y="0"/>
                  </a:lnTo>
                  <a:lnTo>
                    <a:pt x="0" y="551342"/>
                  </a:lnTo>
                  <a:lnTo>
                    <a:pt x="52826" y="502472"/>
                  </a:lnTo>
                  <a:lnTo>
                    <a:pt x="5282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8820" y="700442"/>
              <a:ext cx="53340" cy="551815"/>
            </a:xfrm>
            <a:custGeom>
              <a:avLst/>
              <a:gdLst/>
              <a:ahLst/>
              <a:cxnLst/>
              <a:rect l="l" t="t" r="r" b="b"/>
              <a:pathLst>
                <a:path w="53339" h="551815">
                  <a:moveTo>
                    <a:pt x="52826" y="0"/>
                  </a:moveTo>
                  <a:lnTo>
                    <a:pt x="0" y="0"/>
                  </a:lnTo>
                  <a:lnTo>
                    <a:pt x="0" y="551342"/>
                  </a:lnTo>
                </a:path>
                <a:path w="53339" h="551815">
                  <a:moveTo>
                    <a:pt x="52826" y="502472"/>
                  </a:moveTo>
                  <a:lnTo>
                    <a:pt x="52826" y="0"/>
                  </a:lnTo>
                </a:path>
              </a:pathLst>
            </a:custGeom>
            <a:ln w="9886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1051" y="930062"/>
              <a:ext cx="217183" cy="1914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8911" y="777027"/>
              <a:ext cx="152606" cy="1372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73529" y="1101728"/>
              <a:ext cx="267970" cy="173990"/>
            </a:xfrm>
            <a:custGeom>
              <a:avLst/>
              <a:gdLst/>
              <a:ahLst/>
              <a:cxnLst/>
              <a:rect l="l" t="t" r="r" b="b"/>
              <a:pathLst>
                <a:path w="267970" h="173990">
                  <a:moveTo>
                    <a:pt x="267855" y="0"/>
                  </a:moveTo>
                  <a:lnTo>
                    <a:pt x="228773" y="572"/>
                  </a:lnTo>
                  <a:lnTo>
                    <a:pt x="203718" y="8958"/>
                  </a:lnTo>
                  <a:lnTo>
                    <a:pt x="0" y="99949"/>
                  </a:lnTo>
                  <a:lnTo>
                    <a:pt x="79911" y="173869"/>
                  </a:lnTo>
                  <a:lnTo>
                    <a:pt x="26785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73529" y="1101728"/>
              <a:ext cx="267970" cy="173990"/>
            </a:xfrm>
            <a:custGeom>
              <a:avLst/>
              <a:gdLst/>
              <a:ahLst/>
              <a:cxnLst/>
              <a:rect l="l" t="t" r="r" b="b"/>
              <a:pathLst>
                <a:path w="267970" h="173990">
                  <a:moveTo>
                    <a:pt x="267855" y="0"/>
                  </a:moveTo>
                  <a:lnTo>
                    <a:pt x="228773" y="572"/>
                  </a:lnTo>
                  <a:lnTo>
                    <a:pt x="203718" y="8958"/>
                  </a:lnTo>
                  <a:lnTo>
                    <a:pt x="0" y="99949"/>
                  </a:lnTo>
                  <a:lnTo>
                    <a:pt x="79911" y="173869"/>
                  </a:lnTo>
                </a:path>
              </a:pathLst>
            </a:custGeom>
            <a:ln w="972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62407" y="667940"/>
              <a:ext cx="334645" cy="362585"/>
            </a:xfrm>
            <a:custGeom>
              <a:avLst/>
              <a:gdLst/>
              <a:ahLst/>
              <a:cxnLst/>
              <a:rect l="l" t="t" r="r" b="b"/>
              <a:pathLst>
                <a:path w="334645" h="362584">
                  <a:moveTo>
                    <a:pt x="140034" y="0"/>
                  </a:moveTo>
                  <a:lnTo>
                    <a:pt x="0" y="135288"/>
                  </a:lnTo>
                  <a:lnTo>
                    <a:pt x="256296" y="362258"/>
                  </a:lnTo>
                  <a:lnTo>
                    <a:pt x="281203" y="339216"/>
                  </a:lnTo>
                  <a:lnTo>
                    <a:pt x="63333" y="146276"/>
                  </a:lnTo>
                  <a:lnTo>
                    <a:pt x="63435" y="121097"/>
                  </a:lnTo>
                  <a:lnTo>
                    <a:pt x="127480" y="59228"/>
                  </a:lnTo>
                  <a:lnTo>
                    <a:pt x="154906" y="58251"/>
                  </a:lnTo>
                  <a:lnTo>
                    <a:pt x="205819" y="58251"/>
                  </a:lnTo>
                  <a:lnTo>
                    <a:pt x="140034" y="0"/>
                  </a:lnTo>
                  <a:close/>
                </a:path>
                <a:path w="334645" h="362584">
                  <a:moveTo>
                    <a:pt x="205819" y="58251"/>
                  </a:moveTo>
                  <a:lnTo>
                    <a:pt x="154906" y="58251"/>
                  </a:lnTo>
                  <a:lnTo>
                    <a:pt x="302740" y="189169"/>
                  </a:lnTo>
                  <a:lnTo>
                    <a:pt x="334208" y="171937"/>
                  </a:lnTo>
                  <a:lnTo>
                    <a:pt x="205819" y="58251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62407" y="667940"/>
              <a:ext cx="334645" cy="362585"/>
            </a:xfrm>
            <a:custGeom>
              <a:avLst/>
              <a:gdLst/>
              <a:ahLst/>
              <a:cxnLst/>
              <a:rect l="l" t="t" r="r" b="b"/>
              <a:pathLst>
                <a:path w="334645" h="362584">
                  <a:moveTo>
                    <a:pt x="140034" y="0"/>
                  </a:moveTo>
                  <a:lnTo>
                    <a:pt x="334208" y="171937"/>
                  </a:lnTo>
                  <a:lnTo>
                    <a:pt x="302740" y="189169"/>
                  </a:lnTo>
                  <a:lnTo>
                    <a:pt x="154906" y="58251"/>
                  </a:lnTo>
                  <a:lnTo>
                    <a:pt x="127480" y="59228"/>
                  </a:lnTo>
                  <a:lnTo>
                    <a:pt x="63435" y="121097"/>
                  </a:lnTo>
                  <a:lnTo>
                    <a:pt x="63333" y="146276"/>
                  </a:lnTo>
                  <a:lnTo>
                    <a:pt x="281203" y="339216"/>
                  </a:lnTo>
                </a:path>
                <a:path w="334645" h="362584">
                  <a:moveTo>
                    <a:pt x="256296" y="362258"/>
                  </a:moveTo>
                  <a:lnTo>
                    <a:pt x="0" y="135288"/>
                  </a:lnTo>
                  <a:lnTo>
                    <a:pt x="140034" y="0"/>
                  </a:lnTo>
                </a:path>
              </a:pathLst>
            </a:custGeom>
            <a:ln w="9886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13979" y="695875"/>
              <a:ext cx="325120" cy="245745"/>
            </a:xfrm>
            <a:custGeom>
              <a:avLst/>
              <a:gdLst/>
              <a:ahLst/>
              <a:cxnLst/>
              <a:rect l="l" t="t" r="r" b="b"/>
              <a:pathLst>
                <a:path w="325120" h="245744">
                  <a:moveTo>
                    <a:pt x="236979" y="119462"/>
                  </a:moveTo>
                  <a:lnTo>
                    <a:pt x="130826" y="119461"/>
                  </a:lnTo>
                  <a:lnTo>
                    <a:pt x="132191" y="119509"/>
                  </a:lnTo>
                  <a:lnTo>
                    <a:pt x="140680" y="121022"/>
                  </a:lnTo>
                  <a:lnTo>
                    <a:pt x="145368" y="127429"/>
                  </a:lnTo>
                  <a:lnTo>
                    <a:pt x="143989" y="134060"/>
                  </a:lnTo>
                  <a:lnTo>
                    <a:pt x="37154" y="192563"/>
                  </a:lnTo>
                  <a:lnTo>
                    <a:pt x="28069" y="200112"/>
                  </a:lnTo>
                  <a:lnTo>
                    <a:pt x="22999" y="209981"/>
                  </a:lnTo>
                  <a:lnTo>
                    <a:pt x="22302" y="220889"/>
                  </a:lnTo>
                  <a:lnTo>
                    <a:pt x="26325" y="231580"/>
                  </a:lnTo>
                  <a:lnTo>
                    <a:pt x="34516" y="239988"/>
                  </a:lnTo>
                  <a:lnTo>
                    <a:pt x="45188" y="244678"/>
                  </a:lnTo>
                  <a:lnTo>
                    <a:pt x="56983" y="245324"/>
                  </a:lnTo>
                  <a:lnTo>
                    <a:pt x="68542" y="241604"/>
                  </a:lnTo>
                  <a:lnTo>
                    <a:pt x="157689" y="192813"/>
                  </a:lnTo>
                  <a:lnTo>
                    <a:pt x="236979" y="119462"/>
                  </a:lnTo>
                  <a:close/>
                </a:path>
                <a:path w="325120" h="245744">
                  <a:moveTo>
                    <a:pt x="37162" y="192535"/>
                  </a:moveTo>
                  <a:close/>
                </a:path>
                <a:path w="325120" h="245744">
                  <a:moveTo>
                    <a:pt x="114580" y="0"/>
                  </a:moveTo>
                  <a:lnTo>
                    <a:pt x="107836" y="689"/>
                  </a:lnTo>
                  <a:lnTo>
                    <a:pt x="101250" y="2341"/>
                  </a:lnTo>
                  <a:lnTo>
                    <a:pt x="0" y="35644"/>
                  </a:lnTo>
                  <a:lnTo>
                    <a:pt x="98338" y="122997"/>
                  </a:lnTo>
                  <a:lnTo>
                    <a:pt x="130826" y="119461"/>
                  </a:lnTo>
                  <a:lnTo>
                    <a:pt x="236979" y="119462"/>
                  </a:lnTo>
                  <a:lnTo>
                    <a:pt x="323232" y="39668"/>
                  </a:lnTo>
                  <a:lnTo>
                    <a:pt x="315087" y="39668"/>
                  </a:lnTo>
                  <a:lnTo>
                    <a:pt x="270722" y="39219"/>
                  </a:lnTo>
                  <a:lnTo>
                    <a:pt x="225826" y="31748"/>
                  </a:lnTo>
                  <a:lnTo>
                    <a:pt x="128052" y="1527"/>
                  </a:lnTo>
                  <a:lnTo>
                    <a:pt x="121359" y="278"/>
                  </a:lnTo>
                  <a:lnTo>
                    <a:pt x="114580" y="0"/>
                  </a:lnTo>
                  <a:close/>
                </a:path>
                <a:path w="325120" h="245744">
                  <a:moveTo>
                    <a:pt x="325099" y="37941"/>
                  </a:moveTo>
                  <a:lnTo>
                    <a:pt x="315087" y="39668"/>
                  </a:lnTo>
                  <a:lnTo>
                    <a:pt x="323232" y="39668"/>
                  </a:lnTo>
                  <a:lnTo>
                    <a:pt x="325099" y="37941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13979" y="695875"/>
              <a:ext cx="325120" cy="245745"/>
            </a:xfrm>
            <a:custGeom>
              <a:avLst/>
              <a:gdLst/>
              <a:ahLst/>
              <a:cxnLst/>
              <a:rect l="l" t="t" r="r" b="b"/>
              <a:pathLst>
                <a:path w="325120" h="245744">
                  <a:moveTo>
                    <a:pt x="37154" y="192563"/>
                  </a:moveTo>
                  <a:lnTo>
                    <a:pt x="143989" y="134060"/>
                  </a:lnTo>
                  <a:lnTo>
                    <a:pt x="145368" y="127429"/>
                  </a:lnTo>
                  <a:lnTo>
                    <a:pt x="140680" y="121022"/>
                  </a:lnTo>
                  <a:lnTo>
                    <a:pt x="133519" y="119747"/>
                  </a:lnTo>
                  <a:lnTo>
                    <a:pt x="132191" y="119509"/>
                  </a:lnTo>
                  <a:lnTo>
                    <a:pt x="130826" y="119461"/>
                  </a:lnTo>
                  <a:lnTo>
                    <a:pt x="129483" y="119611"/>
                  </a:lnTo>
                  <a:lnTo>
                    <a:pt x="98338" y="122997"/>
                  </a:lnTo>
                  <a:lnTo>
                    <a:pt x="0" y="35644"/>
                  </a:lnTo>
                  <a:lnTo>
                    <a:pt x="101250" y="2341"/>
                  </a:lnTo>
                  <a:lnTo>
                    <a:pt x="107836" y="689"/>
                  </a:lnTo>
                  <a:lnTo>
                    <a:pt x="114580" y="0"/>
                  </a:lnTo>
                  <a:lnTo>
                    <a:pt x="121359" y="278"/>
                  </a:lnTo>
                  <a:lnTo>
                    <a:pt x="128052" y="1527"/>
                  </a:lnTo>
                  <a:lnTo>
                    <a:pt x="225826" y="31748"/>
                  </a:lnTo>
                  <a:lnTo>
                    <a:pt x="270722" y="39219"/>
                  </a:lnTo>
                  <a:lnTo>
                    <a:pt x="315087" y="39668"/>
                  </a:lnTo>
                  <a:lnTo>
                    <a:pt x="325099" y="37941"/>
                  </a:lnTo>
                </a:path>
                <a:path w="325120" h="245744">
                  <a:moveTo>
                    <a:pt x="157689" y="192813"/>
                  </a:moveTo>
                  <a:lnTo>
                    <a:pt x="68542" y="241604"/>
                  </a:lnTo>
                  <a:lnTo>
                    <a:pt x="56983" y="245324"/>
                  </a:lnTo>
                  <a:lnTo>
                    <a:pt x="45188" y="244678"/>
                  </a:lnTo>
                  <a:lnTo>
                    <a:pt x="34516" y="239988"/>
                  </a:lnTo>
                  <a:lnTo>
                    <a:pt x="26325" y="231580"/>
                  </a:lnTo>
                  <a:lnTo>
                    <a:pt x="22302" y="220889"/>
                  </a:lnTo>
                  <a:lnTo>
                    <a:pt x="22999" y="209981"/>
                  </a:lnTo>
                  <a:lnTo>
                    <a:pt x="28069" y="200112"/>
                  </a:lnTo>
                  <a:lnTo>
                    <a:pt x="37162" y="192535"/>
                  </a:lnTo>
                </a:path>
              </a:pathLst>
            </a:custGeom>
            <a:ln w="9886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3764" y="917034"/>
              <a:ext cx="387350" cy="266700"/>
            </a:xfrm>
            <a:custGeom>
              <a:avLst/>
              <a:gdLst/>
              <a:ahLst/>
              <a:cxnLst/>
              <a:rect l="l" t="t" r="r" b="b"/>
              <a:pathLst>
                <a:path w="387350" h="266700">
                  <a:moveTo>
                    <a:pt x="386980" y="0"/>
                  </a:moveTo>
                  <a:lnTo>
                    <a:pt x="0" y="0"/>
                  </a:lnTo>
                  <a:lnTo>
                    <a:pt x="0" y="266139"/>
                  </a:lnTo>
                  <a:lnTo>
                    <a:pt x="87567" y="266139"/>
                  </a:lnTo>
                  <a:lnTo>
                    <a:pt x="132479" y="226218"/>
                  </a:lnTo>
                  <a:lnTo>
                    <a:pt x="74860" y="226218"/>
                  </a:lnTo>
                  <a:lnTo>
                    <a:pt x="44915" y="199604"/>
                  </a:lnTo>
                  <a:lnTo>
                    <a:pt x="44915" y="66534"/>
                  </a:lnTo>
                  <a:lnTo>
                    <a:pt x="74859" y="39920"/>
                  </a:lnTo>
                  <a:lnTo>
                    <a:pt x="342068" y="39921"/>
                  </a:lnTo>
                  <a:lnTo>
                    <a:pt x="38698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3764" y="917034"/>
              <a:ext cx="387350" cy="266700"/>
            </a:xfrm>
            <a:custGeom>
              <a:avLst/>
              <a:gdLst/>
              <a:ahLst/>
              <a:cxnLst/>
              <a:rect l="l" t="t" r="r" b="b"/>
              <a:pathLst>
                <a:path w="387350" h="266700">
                  <a:moveTo>
                    <a:pt x="132479" y="226218"/>
                  </a:moveTo>
                  <a:lnTo>
                    <a:pt x="74860" y="226218"/>
                  </a:lnTo>
                  <a:lnTo>
                    <a:pt x="44915" y="199604"/>
                  </a:lnTo>
                  <a:lnTo>
                    <a:pt x="44915" y="66534"/>
                  </a:lnTo>
                  <a:lnTo>
                    <a:pt x="74859" y="39920"/>
                  </a:lnTo>
                  <a:lnTo>
                    <a:pt x="342068" y="39921"/>
                  </a:lnTo>
                </a:path>
                <a:path w="387350" h="266700">
                  <a:moveTo>
                    <a:pt x="0" y="0"/>
                  </a:moveTo>
                  <a:lnTo>
                    <a:pt x="0" y="266139"/>
                  </a:lnTo>
                  <a:lnTo>
                    <a:pt x="87567" y="266139"/>
                  </a:lnTo>
                </a:path>
                <a:path w="387350" h="266700">
                  <a:moveTo>
                    <a:pt x="386980" y="0"/>
                  </a:moveTo>
                  <a:lnTo>
                    <a:pt x="0" y="0"/>
                  </a:lnTo>
                </a:path>
              </a:pathLst>
            </a:custGeom>
            <a:ln w="8248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47094" y="988740"/>
              <a:ext cx="23495" cy="20955"/>
            </a:xfrm>
            <a:custGeom>
              <a:avLst/>
              <a:gdLst/>
              <a:ahLst/>
              <a:cxnLst/>
              <a:rect l="l" t="t" r="r" b="b"/>
              <a:pathLst>
                <a:path w="23495" h="20955">
                  <a:moveTo>
                    <a:pt x="22979" y="0"/>
                  </a:moveTo>
                  <a:lnTo>
                    <a:pt x="22745" y="52"/>
                  </a:lnTo>
                  <a:lnTo>
                    <a:pt x="3709" y="14312"/>
                  </a:lnTo>
                  <a:lnTo>
                    <a:pt x="0" y="20425"/>
                  </a:lnTo>
                  <a:lnTo>
                    <a:pt x="229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47094" y="988740"/>
              <a:ext cx="23495" cy="20955"/>
            </a:xfrm>
            <a:custGeom>
              <a:avLst/>
              <a:gdLst/>
              <a:ahLst/>
              <a:cxnLst/>
              <a:rect l="l" t="t" r="r" b="b"/>
              <a:pathLst>
                <a:path w="23495" h="20955">
                  <a:moveTo>
                    <a:pt x="0" y="20425"/>
                  </a:moveTo>
                  <a:lnTo>
                    <a:pt x="3709" y="14312"/>
                  </a:lnTo>
                  <a:lnTo>
                    <a:pt x="22745" y="52"/>
                  </a:lnTo>
                  <a:lnTo>
                    <a:pt x="22979" y="0"/>
                  </a:lnTo>
                </a:path>
              </a:pathLst>
            </a:custGeom>
            <a:ln w="8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83541" y="1030143"/>
              <a:ext cx="45085" cy="40005"/>
            </a:xfrm>
            <a:custGeom>
              <a:avLst/>
              <a:gdLst/>
              <a:ahLst/>
              <a:cxnLst/>
              <a:rect l="l" t="t" r="r" b="b"/>
              <a:pathLst>
                <a:path w="45084" h="40005">
                  <a:moveTo>
                    <a:pt x="22458" y="0"/>
                  </a:moveTo>
                  <a:lnTo>
                    <a:pt x="13717" y="1567"/>
                  </a:lnTo>
                  <a:lnTo>
                    <a:pt x="6578" y="5844"/>
                  </a:lnTo>
                  <a:lnTo>
                    <a:pt x="1765" y="12189"/>
                  </a:lnTo>
                  <a:lnTo>
                    <a:pt x="0" y="19960"/>
                  </a:lnTo>
                  <a:lnTo>
                    <a:pt x="1765" y="27729"/>
                  </a:lnTo>
                  <a:lnTo>
                    <a:pt x="6578" y="34074"/>
                  </a:lnTo>
                  <a:lnTo>
                    <a:pt x="13717" y="38352"/>
                  </a:lnTo>
                  <a:lnTo>
                    <a:pt x="22458" y="39920"/>
                  </a:lnTo>
                  <a:lnTo>
                    <a:pt x="31199" y="38352"/>
                  </a:lnTo>
                  <a:lnTo>
                    <a:pt x="38338" y="34074"/>
                  </a:lnTo>
                  <a:lnTo>
                    <a:pt x="43151" y="27729"/>
                  </a:lnTo>
                  <a:lnTo>
                    <a:pt x="44916" y="19960"/>
                  </a:lnTo>
                  <a:lnTo>
                    <a:pt x="43151" y="12189"/>
                  </a:lnTo>
                  <a:lnTo>
                    <a:pt x="38338" y="5844"/>
                  </a:lnTo>
                  <a:lnTo>
                    <a:pt x="31199" y="1567"/>
                  </a:lnTo>
                  <a:lnTo>
                    <a:pt x="2245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83541" y="1030143"/>
              <a:ext cx="45085" cy="40005"/>
            </a:xfrm>
            <a:custGeom>
              <a:avLst/>
              <a:gdLst/>
              <a:ahLst/>
              <a:cxnLst/>
              <a:rect l="l" t="t" r="r" b="b"/>
              <a:pathLst>
                <a:path w="45084" h="40005">
                  <a:moveTo>
                    <a:pt x="44916" y="19960"/>
                  </a:moveTo>
                  <a:lnTo>
                    <a:pt x="43151" y="27729"/>
                  </a:lnTo>
                  <a:lnTo>
                    <a:pt x="38338" y="34074"/>
                  </a:lnTo>
                  <a:lnTo>
                    <a:pt x="31199" y="38352"/>
                  </a:lnTo>
                  <a:lnTo>
                    <a:pt x="22458" y="39920"/>
                  </a:lnTo>
                  <a:lnTo>
                    <a:pt x="13717" y="38352"/>
                  </a:lnTo>
                  <a:lnTo>
                    <a:pt x="6578" y="34074"/>
                  </a:lnTo>
                  <a:lnTo>
                    <a:pt x="1765" y="27729"/>
                  </a:lnTo>
                  <a:lnTo>
                    <a:pt x="0" y="19960"/>
                  </a:lnTo>
                  <a:lnTo>
                    <a:pt x="1765" y="12189"/>
                  </a:lnTo>
                  <a:lnTo>
                    <a:pt x="6578" y="5844"/>
                  </a:lnTo>
                  <a:lnTo>
                    <a:pt x="13717" y="1567"/>
                  </a:lnTo>
                  <a:lnTo>
                    <a:pt x="22458" y="0"/>
                  </a:lnTo>
                  <a:lnTo>
                    <a:pt x="31199" y="1567"/>
                  </a:lnTo>
                  <a:lnTo>
                    <a:pt x="38338" y="5844"/>
                  </a:lnTo>
                  <a:lnTo>
                    <a:pt x="43151" y="12189"/>
                  </a:lnTo>
                  <a:lnTo>
                    <a:pt x="44916" y="19960"/>
                  </a:lnTo>
                </a:path>
              </a:pathLst>
            </a:custGeom>
            <a:ln w="8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49104" y="736065"/>
              <a:ext cx="432434" cy="146685"/>
            </a:xfrm>
            <a:custGeom>
              <a:avLst/>
              <a:gdLst/>
              <a:ahLst/>
              <a:cxnLst/>
              <a:rect l="l" t="t" r="r" b="b"/>
              <a:pathLst>
                <a:path w="432434" h="146684">
                  <a:moveTo>
                    <a:pt x="402752" y="0"/>
                  </a:moveTo>
                  <a:lnTo>
                    <a:pt x="0" y="146371"/>
                  </a:lnTo>
                  <a:lnTo>
                    <a:pt x="230572" y="105784"/>
                  </a:lnTo>
                  <a:lnTo>
                    <a:pt x="378048" y="52557"/>
                  </a:lnTo>
                  <a:lnTo>
                    <a:pt x="426408" y="52557"/>
                  </a:lnTo>
                  <a:lnTo>
                    <a:pt x="402752" y="0"/>
                  </a:lnTo>
                  <a:close/>
                </a:path>
                <a:path w="432434" h="146684">
                  <a:moveTo>
                    <a:pt x="426408" y="52557"/>
                  </a:moveTo>
                  <a:lnTo>
                    <a:pt x="378048" y="52557"/>
                  </a:lnTo>
                  <a:lnTo>
                    <a:pt x="389277" y="77840"/>
                  </a:lnTo>
                  <a:lnTo>
                    <a:pt x="424757" y="71533"/>
                  </a:lnTo>
                  <a:lnTo>
                    <a:pt x="432036" y="65062"/>
                  </a:lnTo>
                  <a:lnTo>
                    <a:pt x="426408" y="525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249104" y="736065"/>
              <a:ext cx="432434" cy="146685"/>
            </a:xfrm>
            <a:custGeom>
              <a:avLst/>
              <a:gdLst/>
              <a:ahLst/>
              <a:cxnLst/>
              <a:rect l="l" t="t" r="r" b="b"/>
              <a:pathLst>
                <a:path w="432434" h="146684">
                  <a:moveTo>
                    <a:pt x="378048" y="52557"/>
                  </a:moveTo>
                  <a:lnTo>
                    <a:pt x="389277" y="77840"/>
                  </a:lnTo>
                  <a:lnTo>
                    <a:pt x="424757" y="71533"/>
                  </a:lnTo>
                </a:path>
                <a:path w="432434" h="146684">
                  <a:moveTo>
                    <a:pt x="432036" y="65062"/>
                  </a:moveTo>
                  <a:lnTo>
                    <a:pt x="402752" y="0"/>
                  </a:lnTo>
                  <a:lnTo>
                    <a:pt x="0" y="146371"/>
                  </a:lnTo>
                  <a:lnTo>
                    <a:pt x="230572" y="105784"/>
                  </a:lnTo>
                  <a:lnTo>
                    <a:pt x="378048" y="52557"/>
                  </a:lnTo>
                </a:path>
              </a:pathLst>
            </a:custGeom>
            <a:ln w="8248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58401" y="841392"/>
              <a:ext cx="277495" cy="49530"/>
            </a:xfrm>
            <a:custGeom>
              <a:avLst/>
              <a:gdLst/>
              <a:ahLst/>
              <a:cxnLst/>
              <a:rect l="l" t="t" r="r" b="b"/>
              <a:pathLst>
                <a:path w="277495" h="49530">
                  <a:moveTo>
                    <a:pt x="277441" y="0"/>
                  </a:moveTo>
                  <a:lnTo>
                    <a:pt x="0" y="49028"/>
                  </a:lnTo>
                  <a:lnTo>
                    <a:pt x="222283" y="49028"/>
                  </a:lnTo>
                  <a:lnTo>
                    <a:pt x="27744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58401" y="841392"/>
              <a:ext cx="277495" cy="49530"/>
            </a:xfrm>
            <a:custGeom>
              <a:avLst/>
              <a:gdLst/>
              <a:ahLst/>
              <a:cxnLst/>
              <a:rect l="l" t="t" r="r" b="b"/>
              <a:pathLst>
                <a:path w="277495" h="49530">
                  <a:moveTo>
                    <a:pt x="277441" y="0"/>
                  </a:moveTo>
                  <a:lnTo>
                    <a:pt x="0" y="49028"/>
                  </a:lnTo>
                  <a:lnTo>
                    <a:pt x="222283" y="49028"/>
                  </a:lnTo>
                </a:path>
              </a:pathLst>
            </a:custGeom>
            <a:ln w="77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58646" y="1356740"/>
            <a:ext cx="1457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Total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Income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18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18,531</a:t>
            </a:r>
            <a:r>
              <a:rPr sz="18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rebuchet MS"/>
                <a:cs typeface="Trebuchet MS"/>
              </a:rPr>
              <a:t>Mn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81653" y="1360678"/>
            <a:ext cx="1477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EBITDA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Mar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18.00%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25716" y="1359153"/>
            <a:ext cx="115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PBT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Margin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12.63%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24821" y="1356740"/>
            <a:ext cx="157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Free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Cash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Flow</a:t>
            </a:r>
            <a:endParaRPr sz="1800">
              <a:latin typeface="Trebuchet MS"/>
              <a:cs typeface="Trebuchet MS"/>
            </a:endParaRPr>
          </a:p>
          <a:p>
            <a:pPr marL="139065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180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5,569</a:t>
            </a:r>
            <a:r>
              <a:rPr sz="18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rebuchet MS"/>
                <a:cs typeface="Trebuchet MS"/>
              </a:rPr>
              <a:t>Mn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599676" y="4366259"/>
            <a:ext cx="2605405" cy="1849120"/>
            <a:chOff x="9599676" y="4366259"/>
            <a:chExt cx="2605405" cy="1849120"/>
          </a:xfrm>
        </p:grpSpPr>
        <p:sp>
          <p:nvSpPr>
            <p:cNvPr id="33" name="object 33"/>
            <p:cNvSpPr/>
            <p:nvPr/>
          </p:nvSpPr>
          <p:spPr>
            <a:xfrm>
              <a:off x="9599676" y="4366259"/>
              <a:ext cx="2592705" cy="1849120"/>
            </a:xfrm>
            <a:custGeom>
              <a:avLst/>
              <a:gdLst/>
              <a:ahLst/>
              <a:cxnLst/>
              <a:rect l="l" t="t" r="r" b="b"/>
              <a:pathLst>
                <a:path w="2592704" h="1849120">
                  <a:moveTo>
                    <a:pt x="2212848" y="0"/>
                  </a:moveTo>
                  <a:lnTo>
                    <a:pt x="0" y="924305"/>
                  </a:lnTo>
                  <a:lnTo>
                    <a:pt x="2212848" y="1848612"/>
                  </a:lnTo>
                  <a:lnTo>
                    <a:pt x="2592324" y="1690104"/>
                  </a:lnTo>
                  <a:lnTo>
                    <a:pt x="2592324" y="158507"/>
                  </a:lnTo>
                  <a:lnTo>
                    <a:pt x="2212848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53650" y="4423929"/>
              <a:ext cx="2038350" cy="861060"/>
            </a:xfrm>
            <a:custGeom>
              <a:avLst/>
              <a:gdLst/>
              <a:ahLst/>
              <a:cxnLst/>
              <a:rect l="l" t="t" r="r" b="b"/>
              <a:pathLst>
                <a:path w="2038350" h="861060">
                  <a:moveTo>
                    <a:pt x="2038350" y="0"/>
                  </a:moveTo>
                  <a:lnTo>
                    <a:pt x="0" y="860540"/>
                  </a:lnTo>
                </a:path>
              </a:pathLst>
            </a:custGeom>
            <a:ln w="25400">
              <a:solidFill>
                <a:srgbClr val="FF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53650" y="5275325"/>
              <a:ext cx="2038350" cy="879475"/>
            </a:xfrm>
            <a:custGeom>
              <a:avLst/>
              <a:gdLst/>
              <a:ahLst/>
              <a:cxnLst/>
              <a:rect l="l" t="t" r="r" b="b"/>
              <a:pathLst>
                <a:path w="2038350" h="879475">
                  <a:moveTo>
                    <a:pt x="2038346" y="8794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C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491978" y="5170373"/>
            <a:ext cx="16275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Trebuchet MS"/>
                <a:cs typeface="Trebuchet MS"/>
              </a:rPr>
              <a:t>Figures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 INR</a:t>
            </a:r>
            <a:r>
              <a:rPr sz="1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Millions</a:t>
            </a:r>
            <a:r>
              <a:rPr sz="10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(Mn)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82651" y="48209"/>
            <a:ext cx="3034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0" dirty="0">
                <a:solidFill>
                  <a:srgbClr val="008576"/>
                </a:solidFill>
              </a:rPr>
              <a:t>Snapshot </a:t>
            </a:r>
            <a:r>
              <a:rPr u="none" spc="-5" dirty="0"/>
              <a:t>Q4</a:t>
            </a:r>
            <a:r>
              <a:rPr u="none" spc="-20" dirty="0"/>
              <a:t> </a:t>
            </a:r>
            <a:r>
              <a:rPr u="none" spc="-10" dirty="0"/>
              <a:t>FY22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380871" y="4147820"/>
            <a:ext cx="61442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45025" algn="l"/>
              </a:tabLst>
            </a:pPr>
            <a:r>
              <a:rPr sz="1400" b="1" dirty="0">
                <a:latin typeface="Trebuchet MS"/>
                <a:cs typeface="Trebuchet MS"/>
              </a:rPr>
              <a:t>Capacity</a:t>
            </a:r>
            <a:r>
              <a:rPr sz="1400" b="1" spc="-5" dirty="0">
                <a:latin typeface="Trebuchet MS"/>
                <a:cs typeface="Trebuchet MS"/>
              </a:rPr>
              <a:t> Utilization	</a:t>
            </a:r>
            <a:r>
              <a:rPr sz="2100" b="1" baseline="3968" dirty="0">
                <a:latin typeface="Trebuchet MS"/>
                <a:cs typeface="Trebuchet MS"/>
              </a:rPr>
              <a:t>Revenue</a:t>
            </a:r>
            <a:r>
              <a:rPr sz="2100" b="1" spc="-150" baseline="3968" dirty="0">
                <a:latin typeface="Trebuchet MS"/>
                <a:cs typeface="Trebuchet MS"/>
              </a:rPr>
              <a:t> </a:t>
            </a:r>
            <a:r>
              <a:rPr sz="2100" b="1" baseline="3968" dirty="0">
                <a:latin typeface="Trebuchet MS"/>
                <a:cs typeface="Trebuchet MS"/>
              </a:rPr>
              <a:t>Segment</a:t>
            </a:r>
            <a:endParaRPr sz="2100" baseline="3968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742187" y="4828032"/>
            <a:ext cx="2534920" cy="1175385"/>
            <a:chOff x="742187" y="4828032"/>
            <a:chExt cx="2534920" cy="1175385"/>
          </a:xfrm>
        </p:grpSpPr>
        <p:sp>
          <p:nvSpPr>
            <p:cNvPr id="41" name="object 41"/>
            <p:cNvSpPr/>
            <p:nvPr/>
          </p:nvSpPr>
          <p:spPr>
            <a:xfrm>
              <a:off x="876299" y="4828032"/>
              <a:ext cx="161925" cy="1170940"/>
            </a:xfrm>
            <a:custGeom>
              <a:avLst/>
              <a:gdLst/>
              <a:ahLst/>
              <a:cxnLst/>
              <a:rect l="l" t="t" r="r" b="b"/>
              <a:pathLst>
                <a:path w="161925" h="1170939">
                  <a:moveTo>
                    <a:pt x="161544" y="0"/>
                  </a:moveTo>
                  <a:lnTo>
                    <a:pt x="0" y="0"/>
                  </a:lnTo>
                  <a:lnTo>
                    <a:pt x="0" y="1170432"/>
                  </a:lnTo>
                  <a:lnTo>
                    <a:pt x="161544" y="1170432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80515" y="4986528"/>
              <a:ext cx="161925" cy="1012190"/>
            </a:xfrm>
            <a:custGeom>
              <a:avLst/>
              <a:gdLst/>
              <a:ahLst/>
              <a:cxnLst/>
              <a:rect l="l" t="t" r="r" b="b"/>
              <a:pathLst>
                <a:path w="161925" h="1012189">
                  <a:moveTo>
                    <a:pt x="161544" y="0"/>
                  </a:moveTo>
                  <a:lnTo>
                    <a:pt x="0" y="0"/>
                  </a:lnTo>
                  <a:lnTo>
                    <a:pt x="0" y="1011936"/>
                  </a:lnTo>
                  <a:lnTo>
                    <a:pt x="161544" y="1011936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10283" y="5254752"/>
              <a:ext cx="160020" cy="744220"/>
            </a:xfrm>
            <a:custGeom>
              <a:avLst/>
              <a:gdLst/>
              <a:ahLst/>
              <a:cxnLst/>
              <a:rect l="l" t="t" r="r" b="b"/>
              <a:pathLst>
                <a:path w="160019" h="744220">
                  <a:moveTo>
                    <a:pt x="160020" y="0"/>
                  </a:moveTo>
                  <a:lnTo>
                    <a:pt x="0" y="0"/>
                  </a:lnTo>
                  <a:lnTo>
                    <a:pt x="0" y="743712"/>
                  </a:lnTo>
                  <a:lnTo>
                    <a:pt x="160020" y="743712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14499" y="5437632"/>
              <a:ext cx="161925" cy="561340"/>
            </a:xfrm>
            <a:custGeom>
              <a:avLst/>
              <a:gdLst/>
              <a:ahLst/>
              <a:cxnLst/>
              <a:rect l="l" t="t" r="r" b="b"/>
              <a:pathLst>
                <a:path w="161925" h="561339">
                  <a:moveTo>
                    <a:pt x="161544" y="0"/>
                  </a:moveTo>
                  <a:lnTo>
                    <a:pt x="0" y="0"/>
                  </a:lnTo>
                  <a:lnTo>
                    <a:pt x="0" y="560832"/>
                  </a:lnTo>
                  <a:lnTo>
                    <a:pt x="161544" y="560832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42743" y="4876800"/>
              <a:ext cx="161925" cy="1122045"/>
            </a:xfrm>
            <a:custGeom>
              <a:avLst/>
              <a:gdLst/>
              <a:ahLst/>
              <a:cxnLst/>
              <a:rect l="l" t="t" r="r" b="b"/>
              <a:pathLst>
                <a:path w="161925" h="1122045">
                  <a:moveTo>
                    <a:pt x="161544" y="0"/>
                  </a:moveTo>
                  <a:lnTo>
                    <a:pt x="0" y="0"/>
                  </a:lnTo>
                  <a:lnTo>
                    <a:pt x="0" y="1121664"/>
                  </a:lnTo>
                  <a:lnTo>
                    <a:pt x="161544" y="112166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48484" y="5023104"/>
              <a:ext cx="160020" cy="975360"/>
            </a:xfrm>
            <a:custGeom>
              <a:avLst/>
              <a:gdLst/>
              <a:ahLst/>
              <a:cxnLst/>
              <a:rect l="l" t="t" r="r" b="b"/>
              <a:pathLst>
                <a:path w="160019" h="975360">
                  <a:moveTo>
                    <a:pt x="160020" y="0"/>
                  </a:moveTo>
                  <a:lnTo>
                    <a:pt x="0" y="0"/>
                  </a:lnTo>
                  <a:lnTo>
                    <a:pt x="0" y="975360"/>
                  </a:lnTo>
                  <a:lnTo>
                    <a:pt x="160020" y="975360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76727" y="4876800"/>
              <a:ext cx="161925" cy="1122045"/>
            </a:xfrm>
            <a:custGeom>
              <a:avLst/>
              <a:gdLst/>
              <a:ahLst/>
              <a:cxnLst/>
              <a:rect l="l" t="t" r="r" b="b"/>
              <a:pathLst>
                <a:path w="161925" h="1122045">
                  <a:moveTo>
                    <a:pt x="161544" y="0"/>
                  </a:moveTo>
                  <a:lnTo>
                    <a:pt x="0" y="0"/>
                  </a:lnTo>
                  <a:lnTo>
                    <a:pt x="0" y="1121664"/>
                  </a:lnTo>
                  <a:lnTo>
                    <a:pt x="161544" y="112166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80943" y="4913376"/>
              <a:ext cx="161925" cy="1085215"/>
            </a:xfrm>
            <a:custGeom>
              <a:avLst/>
              <a:gdLst/>
              <a:ahLst/>
              <a:cxnLst/>
              <a:rect l="l" t="t" r="r" b="b"/>
              <a:pathLst>
                <a:path w="161925" h="1085214">
                  <a:moveTo>
                    <a:pt x="161544" y="0"/>
                  </a:moveTo>
                  <a:lnTo>
                    <a:pt x="0" y="0"/>
                  </a:lnTo>
                  <a:lnTo>
                    <a:pt x="0" y="1085088"/>
                  </a:lnTo>
                  <a:lnTo>
                    <a:pt x="161544" y="1085088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42187" y="5998464"/>
              <a:ext cx="2534920" cy="0"/>
            </a:xfrm>
            <a:custGeom>
              <a:avLst/>
              <a:gdLst/>
              <a:ahLst/>
              <a:cxnLst/>
              <a:rect l="l" t="t" r="r" b="b"/>
              <a:pathLst>
                <a:path w="2534920">
                  <a:moveTo>
                    <a:pt x="0" y="0"/>
                  </a:moveTo>
                  <a:lnTo>
                    <a:pt x="253441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38301" y="4618990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96%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71930" y="5045151"/>
            <a:ext cx="2381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Trebuchet MS"/>
                <a:cs typeface="Trebuchet MS"/>
              </a:rPr>
              <a:t>61%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05660" y="4667757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92%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43127" y="4777485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83%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76780" y="5228335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46%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10129" y="4814061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80%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13608" y="4667757"/>
            <a:ext cx="494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rebuchet MS"/>
                <a:cs typeface="Trebuchet MS"/>
              </a:rPr>
              <a:t>92%</a:t>
            </a:r>
            <a:r>
              <a:rPr sz="1350" b="1" spc="-15" baseline="-18518" dirty="0">
                <a:latin typeface="Trebuchet MS"/>
                <a:cs typeface="Trebuchet MS"/>
              </a:rPr>
              <a:t>89%</a:t>
            </a:r>
            <a:endParaRPr sz="1350" baseline="-18518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15544" y="5664504"/>
            <a:ext cx="2381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20%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840"/>
              </a:spcBef>
            </a:pPr>
            <a:r>
              <a:rPr sz="900" b="1" dirty="0">
                <a:latin typeface="Trebuchet MS"/>
                <a:cs typeface="Trebuchet MS"/>
              </a:rPr>
              <a:t>0%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48488" y="4445254"/>
            <a:ext cx="30543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120%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840"/>
              </a:spcBef>
            </a:pPr>
            <a:r>
              <a:rPr sz="900" b="1" dirty="0">
                <a:latin typeface="Trebuchet MS"/>
                <a:cs typeface="Trebuchet MS"/>
              </a:rPr>
              <a:t>100%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840"/>
              </a:spcBef>
            </a:pPr>
            <a:r>
              <a:rPr sz="900" b="1" dirty="0">
                <a:latin typeface="Trebuchet MS"/>
                <a:cs typeface="Trebuchet MS"/>
              </a:rPr>
              <a:t>80%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840"/>
              </a:spcBef>
            </a:pPr>
            <a:r>
              <a:rPr sz="900" b="1" dirty="0">
                <a:latin typeface="Trebuchet MS"/>
                <a:cs typeface="Trebuchet MS"/>
              </a:rPr>
              <a:t>60%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840"/>
              </a:spcBef>
            </a:pPr>
            <a:r>
              <a:rPr sz="900" b="1" dirty="0">
                <a:latin typeface="Trebuchet MS"/>
                <a:cs typeface="Trebuchet MS"/>
              </a:rPr>
              <a:t>40%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23036" y="6050686"/>
            <a:ext cx="273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Yarn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01266" y="6050686"/>
            <a:ext cx="348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T</a:t>
            </a:r>
            <a:r>
              <a:rPr sz="900" b="1" spc="-5" dirty="0">
                <a:latin typeface="Trebuchet MS"/>
                <a:cs typeface="Trebuchet MS"/>
              </a:rPr>
              <a:t>o</a:t>
            </a:r>
            <a:r>
              <a:rPr sz="900" b="1" dirty="0">
                <a:latin typeface="Trebuchet MS"/>
                <a:cs typeface="Trebuchet MS"/>
              </a:rPr>
              <a:t>wel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82800" y="6050686"/>
            <a:ext cx="487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Trebuchet MS"/>
                <a:cs typeface="Trebuchet MS"/>
              </a:rPr>
              <a:t>Sheeting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92729" y="6050686"/>
            <a:ext cx="335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Paper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474720" y="5205984"/>
            <a:ext cx="59690" cy="60960"/>
          </a:xfrm>
          <a:custGeom>
            <a:avLst/>
            <a:gdLst/>
            <a:ahLst/>
            <a:cxnLst/>
            <a:rect l="l" t="t" r="r" b="b"/>
            <a:pathLst>
              <a:path w="59689" h="60960">
                <a:moveTo>
                  <a:pt x="59436" y="0"/>
                </a:moveTo>
                <a:lnTo>
                  <a:pt x="0" y="0"/>
                </a:lnTo>
                <a:lnTo>
                  <a:pt x="0" y="60960"/>
                </a:lnTo>
                <a:lnTo>
                  <a:pt x="59436" y="60960"/>
                </a:lnTo>
                <a:lnTo>
                  <a:pt x="59436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547109" y="5146294"/>
            <a:ext cx="478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Q4</a:t>
            </a:r>
            <a:r>
              <a:rPr sz="900" b="1" spc="-60" dirty="0">
                <a:latin typeface="Trebuchet MS"/>
                <a:cs typeface="Trebuchet MS"/>
              </a:rPr>
              <a:t> </a:t>
            </a:r>
            <a:r>
              <a:rPr sz="900" b="1" spc="-10" dirty="0">
                <a:latin typeface="Trebuchet MS"/>
                <a:cs typeface="Trebuchet MS"/>
              </a:rPr>
              <a:t>FY21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474720" y="54147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59436" y="0"/>
                </a:moveTo>
                <a:lnTo>
                  <a:pt x="0" y="0"/>
                </a:lnTo>
                <a:lnTo>
                  <a:pt x="0" y="59435"/>
                </a:lnTo>
                <a:lnTo>
                  <a:pt x="59436" y="59435"/>
                </a:lnTo>
                <a:lnTo>
                  <a:pt x="59436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547109" y="5354192"/>
            <a:ext cx="478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Q4</a:t>
            </a:r>
            <a:r>
              <a:rPr sz="900" b="1" spc="-60" dirty="0">
                <a:latin typeface="Trebuchet MS"/>
                <a:cs typeface="Trebuchet MS"/>
              </a:rPr>
              <a:t> </a:t>
            </a:r>
            <a:r>
              <a:rPr sz="900" b="1" spc="-10" dirty="0">
                <a:latin typeface="Trebuchet MS"/>
                <a:cs typeface="Trebuchet MS"/>
              </a:rPr>
              <a:t>FY22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792616" y="4865878"/>
            <a:ext cx="1159510" cy="1159510"/>
            <a:chOff x="4792616" y="4865878"/>
            <a:chExt cx="1159510" cy="1159510"/>
          </a:xfrm>
        </p:grpSpPr>
        <p:sp>
          <p:nvSpPr>
            <p:cNvPr id="68" name="object 68"/>
            <p:cNvSpPr/>
            <p:nvPr/>
          </p:nvSpPr>
          <p:spPr>
            <a:xfrm>
              <a:off x="5016373" y="4875403"/>
              <a:ext cx="935355" cy="1149985"/>
            </a:xfrm>
            <a:custGeom>
              <a:avLst/>
              <a:gdLst/>
              <a:ahLst/>
              <a:cxnLst/>
              <a:rect l="l" t="t" r="r" b="b"/>
              <a:pathLst>
                <a:path w="935354" h="1149985">
                  <a:moveTo>
                    <a:pt x="360552" y="0"/>
                  </a:moveTo>
                  <a:lnTo>
                    <a:pt x="360552" y="574802"/>
                  </a:lnTo>
                  <a:lnTo>
                    <a:pt x="0" y="1022515"/>
                  </a:lnTo>
                  <a:lnTo>
                    <a:pt x="39427" y="1051598"/>
                  </a:lnTo>
                  <a:lnTo>
                    <a:pt x="80964" y="1077086"/>
                  </a:lnTo>
                  <a:lnTo>
                    <a:pt x="124361" y="1098892"/>
                  </a:lnTo>
                  <a:lnTo>
                    <a:pt x="169370" y="1116930"/>
                  </a:lnTo>
                  <a:lnTo>
                    <a:pt x="215742" y="1131110"/>
                  </a:lnTo>
                  <a:lnTo>
                    <a:pt x="263229" y="1141347"/>
                  </a:lnTo>
                  <a:lnTo>
                    <a:pt x="311582" y="1147553"/>
                  </a:lnTo>
                  <a:lnTo>
                    <a:pt x="360552" y="1149642"/>
                  </a:lnTo>
                  <a:lnTo>
                    <a:pt x="407701" y="1147736"/>
                  </a:lnTo>
                  <a:lnTo>
                    <a:pt x="453799" y="1142119"/>
                  </a:lnTo>
                  <a:lnTo>
                    <a:pt x="498699" y="1132937"/>
                  </a:lnTo>
                  <a:lnTo>
                    <a:pt x="542252" y="1120338"/>
                  </a:lnTo>
                  <a:lnTo>
                    <a:pt x="584311" y="1104471"/>
                  </a:lnTo>
                  <a:lnTo>
                    <a:pt x="624727" y="1085484"/>
                  </a:lnTo>
                  <a:lnTo>
                    <a:pt x="663354" y="1063523"/>
                  </a:lnTo>
                  <a:lnTo>
                    <a:pt x="700043" y="1038738"/>
                  </a:lnTo>
                  <a:lnTo>
                    <a:pt x="734646" y="1011276"/>
                  </a:lnTo>
                  <a:lnTo>
                    <a:pt x="767016" y="981284"/>
                  </a:lnTo>
                  <a:lnTo>
                    <a:pt x="797005" y="948911"/>
                  </a:lnTo>
                  <a:lnTo>
                    <a:pt x="824464" y="914305"/>
                  </a:lnTo>
                  <a:lnTo>
                    <a:pt x="849247" y="877614"/>
                  </a:lnTo>
                  <a:lnTo>
                    <a:pt x="871205" y="838984"/>
                  </a:lnTo>
                  <a:lnTo>
                    <a:pt x="890190" y="798566"/>
                  </a:lnTo>
                  <a:lnTo>
                    <a:pt x="906055" y="756505"/>
                  </a:lnTo>
                  <a:lnTo>
                    <a:pt x="918652" y="712950"/>
                  </a:lnTo>
                  <a:lnTo>
                    <a:pt x="927833" y="668050"/>
                  </a:lnTo>
                  <a:lnTo>
                    <a:pt x="933449" y="621951"/>
                  </a:lnTo>
                  <a:lnTo>
                    <a:pt x="935354" y="574802"/>
                  </a:lnTo>
                  <a:lnTo>
                    <a:pt x="933449" y="527670"/>
                  </a:lnTo>
                  <a:lnTo>
                    <a:pt x="927833" y="481585"/>
                  </a:lnTo>
                  <a:lnTo>
                    <a:pt x="918652" y="436696"/>
                  </a:lnTo>
                  <a:lnTo>
                    <a:pt x="906055" y="393151"/>
                  </a:lnTo>
                  <a:lnTo>
                    <a:pt x="890190" y="351097"/>
                  </a:lnTo>
                  <a:lnTo>
                    <a:pt x="871205" y="310683"/>
                  </a:lnTo>
                  <a:lnTo>
                    <a:pt x="849247" y="272056"/>
                  </a:lnTo>
                  <a:lnTo>
                    <a:pt x="824464" y="235366"/>
                  </a:lnTo>
                  <a:lnTo>
                    <a:pt x="797005" y="200760"/>
                  </a:lnTo>
                  <a:lnTo>
                    <a:pt x="767016" y="168386"/>
                  </a:lnTo>
                  <a:lnTo>
                    <a:pt x="734646" y="138392"/>
                  </a:lnTo>
                  <a:lnTo>
                    <a:pt x="700043" y="110926"/>
                  </a:lnTo>
                  <a:lnTo>
                    <a:pt x="663354" y="86137"/>
                  </a:lnTo>
                  <a:lnTo>
                    <a:pt x="624727" y="64173"/>
                  </a:lnTo>
                  <a:lnTo>
                    <a:pt x="584311" y="45182"/>
                  </a:lnTo>
                  <a:lnTo>
                    <a:pt x="542252" y="29311"/>
                  </a:lnTo>
                  <a:lnTo>
                    <a:pt x="498699" y="16709"/>
                  </a:lnTo>
                  <a:lnTo>
                    <a:pt x="453799" y="7525"/>
                  </a:lnTo>
                  <a:lnTo>
                    <a:pt x="407701" y="1906"/>
                  </a:lnTo>
                  <a:lnTo>
                    <a:pt x="360552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802141" y="5147691"/>
              <a:ext cx="575310" cy="750570"/>
            </a:xfrm>
            <a:custGeom>
              <a:avLst/>
              <a:gdLst/>
              <a:ahLst/>
              <a:cxnLst/>
              <a:rect l="l" t="t" r="r" b="b"/>
              <a:pathLst>
                <a:path w="575310" h="750570">
                  <a:moveTo>
                    <a:pt x="86088" y="0"/>
                  </a:moveTo>
                  <a:lnTo>
                    <a:pt x="62561" y="41744"/>
                  </a:lnTo>
                  <a:lnTo>
                    <a:pt x="42839" y="84661"/>
                  </a:lnTo>
                  <a:lnTo>
                    <a:pt x="26885" y="128530"/>
                  </a:lnTo>
                  <a:lnTo>
                    <a:pt x="14662" y="173128"/>
                  </a:lnTo>
                  <a:lnTo>
                    <a:pt x="6132" y="218236"/>
                  </a:lnTo>
                  <a:lnTo>
                    <a:pt x="1257" y="263630"/>
                  </a:lnTo>
                  <a:lnTo>
                    <a:pt x="0" y="309091"/>
                  </a:lnTo>
                  <a:lnTo>
                    <a:pt x="2323" y="354397"/>
                  </a:lnTo>
                  <a:lnTo>
                    <a:pt x="8189" y="399326"/>
                  </a:lnTo>
                  <a:lnTo>
                    <a:pt x="17561" y="443657"/>
                  </a:lnTo>
                  <a:lnTo>
                    <a:pt x="30401" y="487169"/>
                  </a:lnTo>
                  <a:lnTo>
                    <a:pt x="46671" y="529640"/>
                  </a:lnTo>
                  <a:lnTo>
                    <a:pt x="66334" y="570850"/>
                  </a:lnTo>
                  <a:lnTo>
                    <a:pt x="89352" y="610577"/>
                  </a:lnTo>
                  <a:lnTo>
                    <a:pt x="115689" y="648599"/>
                  </a:lnTo>
                  <a:lnTo>
                    <a:pt x="145306" y="684696"/>
                  </a:lnTo>
                  <a:lnTo>
                    <a:pt x="178166" y="718645"/>
                  </a:lnTo>
                  <a:lnTo>
                    <a:pt x="214231" y="750227"/>
                  </a:lnTo>
                  <a:lnTo>
                    <a:pt x="574784" y="302513"/>
                  </a:lnTo>
                  <a:lnTo>
                    <a:pt x="86088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802141" y="5147691"/>
              <a:ext cx="575310" cy="750570"/>
            </a:xfrm>
            <a:custGeom>
              <a:avLst/>
              <a:gdLst/>
              <a:ahLst/>
              <a:cxnLst/>
              <a:rect l="l" t="t" r="r" b="b"/>
              <a:pathLst>
                <a:path w="575310" h="750570">
                  <a:moveTo>
                    <a:pt x="214231" y="750227"/>
                  </a:moveTo>
                  <a:lnTo>
                    <a:pt x="178166" y="718645"/>
                  </a:lnTo>
                  <a:lnTo>
                    <a:pt x="145306" y="684696"/>
                  </a:lnTo>
                  <a:lnTo>
                    <a:pt x="115689" y="648599"/>
                  </a:lnTo>
                  <a:lnTo>
                    <a:pt x="89352" y="610577"/>
                  </a:lnTo>
                  <a:lnTo>
                    <a:pt x="66334" y="570850"/>
                  </a:lnTo>
                  <a:lnTo>
                    <a:pt x="46671" y="529640"/>
                  </a:lnTo>
                  <a:lnTo>
                    <a:pt x="30401" y="487169"/>
                  </a:lnTo>
                  <a:lnTo>
                    <a:pt x="17561" y="443657"/>
                  </a:lnTo>
                  <a:lnTo>
                    <a:pt x="8189" y="399326"/>
                  </a:lnTo>
                  <a:lnTo>
                    <a:pt x="2323" y="354397"/>
                  </a:lnTo>
                  <a:lnTo>
                    <a:pt x="0" y="309091"/>
                  </a:lnTo>
                  <a:lnTo>
                    <a:pt x="1257" y="263630"/>
                  </a:lnTo>
                  <a:lnTo>
                    <a:pt x="6132" y="218236"/>
                  </a:lnTo>
                  <a:lnTo>
                    <a:pt x="14662" y="173128"/>
                  </a:lnTo>
                  <a:lnTo>
                    <a:pt x="26885" y="128530"/>
                  </a:lnTo>
                  <a:lnTo>
                    <a:pt x="42839" y="84661"/>
                  </a:lnTo>
                  <a:lnTo>
                    <a:pt x="62561" y="41744"/>
                  </a:lnTo>
                  <a:lnTo>
                    <a:pt x="86088" y="0"/>
                  </a:lnTo>
                  <a:lnTo>
                    <a:pt x="574784" y="302513"/>
                  </a:lnTo>
                  <a:lnTo>
                    <a:pt x="214231" y="75022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88230" y="4875403"/>
              <a:ext cx="488950" cy="575310"/>
            </a:xfrm>
            <a:custGeom>
              <a:avLst/>
              <a:gdLst/>
              <a:ahLst/>
              <a:cxnLst/>
              <a:rect l="l" t="t" r="r" b="b"/>
              <a:pathLst>
                <a:path w="488950" h="575310">
                  <a:moveTo>
                    <a:pt x="488696" y="0"/>
                  </a:moveTo>
                  <a:lnTo>
                    <a:pt x="439275" y="2124"/>
                  </a:lnTo>
                  <a:lnTo>
                    <a:pt x="390671" y="8413"/>
                  </a:lnTo>
                  <a:lnTo>
                    <a:pt x="343114" y="18738"/>
                  </a:lnTo>
                  <a:lnTo>
                    <a:pt x="296831" y="32972"/>
                  </a:lnTo>
                  <a:lnTo>
                    <a:pt x="252054" y="50989"/>
                  </a:lnTo>
                  <a:lnTo>
                    <a:pt x="209010" y="72659"/>
                  </a:lnTo>
                  <a:lnTo>
                    <a:pt x="167929" y="97857"/>
                  </a:lnTo>
                  <a:lnTo>
                    <a:pt x="129041" y="126454"/>
                  </a:lnTo>
                  <a:lnTo>
                    <a:pt x="92575" y="158323"/>
                  </a:lnTo>
                  <a:lnTo>
                    <a:pt x="58759" y="193336"/>
                  </a:lnTo>
                  <a:lnTo>
                    <a:pt x="27825" y="231367"/>
                  </a:lnTo>
                  <a:lnTo>
                    <a:pt x="0" y="272288"/>
                  </a:lnTo>
                  <a:lnTo>
                    <a:pt x="488696" y="574802"/>
                  </a:lnTo>
                  <a:lnTo>
                    <a:pt x="488696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88230" y="4875403"/>
              <a:ext cx="488950" cy="575310"/>
            </a:xfrm>
            <a:custGeom>
              <a:avLst/>
              <a:gdLst/>
              <a:ahLst/>
              <a:cxnLst/>
              <a:rect l="l" t="t" r="r" b="b"/>
              <a:pathLst>
                <a:path w="488950" h="575310">
                  <a:moveTo>
                    <a:pt x="0" y="272288"/>
                  </a:moveTo>
                  <a:lnTo>
                    <a:pt x="27825" y="231367"/>
                  </a:lnTo>
                  <a:lnTo>
                    <a:pt x="58759" y="193336"/>
                  </a:lnTo>
                  <a:lnTo>
                    <a:pt x="92575" y="158323"/>
                  </a:lnTo>
                  <a:lnTo>
                    <a:pt x="129041" y="126454"/>
                  </a:lnTo>
                  <a:lnTo>
                    <a:pt x="167929" y="97857"/>
                  </a:lnTo>
                  <a:lnTo>
                    <a:pt x="209010" y="72659"/>
                  </a:lnTo>
                  <a:lnTo>
                    <a:pt x="252054" y="50989"/>
                  </a:lnTo>
                  <a:lnTo>
                    <a:pt x="296831" y="32972"/>
                  </a:lnTo>
                  <a:lnTo>
                    <a:pt x="343114" y="18738"/>
                  </a:lnTo>
                  <a:lnTo>
                    <a:pt x="390671" y="8413"/>
                  </a:lnTo>
                  <a:lnTo>
                    <a:pt x="439275" y="2124"/>
                  </a:lnTo>
                  <a:lnTo>
                    <a:pt x="488696" y="0"/>
                  </a:lnTo>
                  <a:lnTo>
                    <a:pt x="488696" y="574802"/>
                  </a:lnTo>
                  <a:lnTo>
                    <a:pt x="0" y="27228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580126" y="5488330"/>
            <a:ext cx="294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8208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856479" y="5428869"/>
            <a:ext cx="294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3110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008245" y="4966842"/>
            <a:ext cx="294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2184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011673" y="4487926"/>
            <a:ext cx="731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rebuchet MS"/>
                <a:cs typeface="Trebuchet MS"/>
              </a:rPr>
              <a:t>Q4</a:t>
            </a:r>
            <a:r>
              <a:rPr sz="1400" b="1" spc="-70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FY21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138421" y="623849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59436" y="0"/>
                </a:moveTo>
                <a:lnTo>
                  <a:pt x="0" y="0"/>
                </a:lnTo>
                <a:lnTo>
                  <a:pt x="0" y="59435"/>
                </a:lnTo>
                <a:lnTo>
                  <a:pt x="59436" y="59435"/>
                </a:lnTo>
                <a:lnTo>
                  <a:pt x="59436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210939" y="6178702"/>
            <a:ext cx="949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Bed</a:t>
            </a:r>
            <a:r>
              <a:rPr sz="900" b="1" spc="-30" dirty="0">
                <a:latin typeface="Trebuchet MS"/>
                <a:cs typeface="Trebuchet MS"/>
              </a:rPr>
              <a:t> </a:t>
            </a:r>
            <a:r>
              <a:rPr sz="900" b="1" dirty="0">
                <a:latin typeface="Trebuchet MS"/>
                <a:cs typeface="Trebuchet MS"/>
              </a:rPr>
              <a:t>&amp;</a:t>
            </a:r>
            <a:r>
              <a:rPr sz="900" b="1" spc="-35" dirty="0">
                <a:latin typeface="Trebuchet MS"/>
                <a:cs typeface="Trebuchet MS"/>
              </a:rPr>
              <a:t> </a:t>
            </a:r>
            <a:r>
              <a:rPr sz="900" b="1" dirty="0">
                <a:latin typeface="Trebuchet MS"/>
                <a:cs typeface="Trebuchet MS"/>
              </a:rPr>
              <a:t>Bath</a:t>
            </a:r>
            <a:r>
              <a:rPr sz="900" b="1" spc="-30" dirty="0">
                <a:latin typeface="Trebuchet MS"/>
                <a:cs typeface="Trebuchet MS"/>
              </a:rPr>
              <a:t> </a:t>
            </a:r>
            <a:r>
              <a:rPr sz="900" b="1" spc="-5" dirty="0">
                <a:latin typeface="Trebuchet MS"/>
                <a:cs typeface="Trebuchet MS"/>
              </a:rPr>
              <a:t>Linen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298185" y="623849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59436" y="0"/>
                </a:moveTo>
                <a:lnTo>
                  <a:pt x="0" y="0"/>
                </a:lnTo>
                <a:lnTo>
                  <a:pt x="0" y="59435"/>
                </a:lnTo>
                <a:lnTo>
                  <a:pt x="59436" y="59435"/>
                </a:lnTo>
                <a:lnTo>
                  <a:pt x="59436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5370703" y="6178702"/>
            <a:ext cx="757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Trebuchet MS"/>
                <a:cs typeface="Trebuchet MS"/>
              </a:rPr>
              <a:t>Yarn</a:t>
            </a:r>
            <a:r>
              <a:rPr sz="900" b="1" spc="-55" dirty="0">
                <a:latin typeface="Trebuchet MS"/>
                <a:cs typeface="Trebuchet MS"/>
              </a:rPr>
              <a:t> </a:t>
            </a:r>
            <a:r>
              <a:rPr sz="900" b="1" spc="-5" dirty="0">
                <a:latin typeface="Trebuchet MS"/>
                <a:cs typeface="Trebuchet MS"/>
              </a:rPr>
              <a:t>Business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265926" y="623849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59436" y="0"/>
                </a:moveTo>
                <a:lnTo>
                  <a:pt x="0" y="0"/>
                </a:lnTo>
                <a:lnTo>
                  <a:pt x="0" y="59435"/>
                </a:lnTo>
                <a:lnTo>
                  <a:pt x="59436" y="59435"/>
                </a:lnTo>
                <a:lnTo>
                  <a:pt x="59436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338696" y="6178702"/>
            <a:ext cx="335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Paper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600041" y="4865878"/>
            <a:ext cx="1169035" cy="1179195"/>
            <a:chOff x="7600041" y="4865878"/>
            <a:chExt cx="1169035" cy="1179195"/>
          </a:xfrm>
        </p:grpSpPr>
        <p:sp>
          <p:nvSpPr>
            <p:cNvPr id="84" name="object 84"/>
            <p:cNvSpPr/>
            <p:nvPr/>
          </p:nvSpPr>
          <p:spPr>
            <a:xfrm>
              <a:off x="8189213" y="4875403"/>
              <a:ext cx="579755" cy="1158875"/>
            </a:xfrm>
            <a:custGeom>
              <a:avLst/>
              <a:gdLst/>
              <a:ahLst/>
              <a:cxnLst/>
              <a:rect l="l" t="t" r="r" b="b"/>
              <a:pathLst>
                <a:path w="579754" h="1158875">
                  <a:moveTo>
                    <a:pt x="0" y="0"/>
                  </a:moveTo>
                  <a:lnTo>
                    <a:pt x="0" y="579755"/>
                  </a:lnTo>
                  <a:lnTo>
                    <a:pt x="38226" y="1158316"/>
                  </a:lnTo>
                  <a:lnTo>
                    <a:pt x="85745" y="1153228"/>
                  </a:lnTo>
                  <a:lnTo>
                    <a:pt x="131988" y="1144428"/>
                  </a:lnTo>
                  <a:lnTo>
                    <a:pt x="176808" y="1132073"/>
                  </a:lnTo>
                  <a:lnTo>
                    <a:pt x="220057" y="1116320"/>
                  </a:lnTo>
                  <a:lnTo>
                    <a:pt x="261588" y="1097329"/>
                  </a:lnTo>
                  <a:lnTo>
                    <a:pt x="301252" y="1075256"/>
                  </a:lnTo>
                  <a:lnTo>
                    <a:pt x="338902" y="1050259"/>
                  </a:lnTo>
                  <a:lnTo>
                    <a:pt x="374389" y="1022498"/>
                  </a:lnTo>
                  <a:lnTo>
                    <a:pt x="407567" y="992128"/>
                  </a:lnTo>
                  <a:lnTo>
                    <a:pt x="438286" y="959309"/>
                  </a:lnTo>
                  <a:lnTo>
                    <a:pt x="466400" y="924198"/>
                  </a:lnTo>
                  <a:lnTo>
                    <a:pt x="491760" y="886954"/>
                  </a:lnTo>
                  <a:lnTo>
                    <a:pt x="514218" y="847733"/>
                  </a:lnTo>
                  <a:lnTo>
                    <a:pt x="533627" y="806694"/>
                  </a:lnTo>
                  <a:lnTo>
                    <a:pt x="549839" y="763995"/>
                  </a:lnTo>
                  <a:lnTo>
                    <a:pt x="562705" y="719793"/>
                  </a:lnTo>
                  <a:lnTo>
                    <a:pt x="572078" y="674248"/>
                  </a:lnTo>
                  <a:lnTo>
                    <a:pt x="577811" y="627515"/>
                  </a:lnTo>
                  <a:lnTo>
                    <a:pt x="579754" y="579755"/>
                  </a:lnTo>
                  <a:lnTo>
                    <a:pt x="577832" y="532209"/>
                  </a:lnTo>
                  <a:lnTo>
                    <a:pt x="572166" y="485721"/>
                  </a:lnTo>
                  <a:lnTo>
                    <a:pt x="562904" y="440440"/>
                  </a:lnTo>
                  <a:lnTo>
                    <a:pt x="550196" y="396516"/>
                  </a:lnTo>
                  <a:lnTo>
                    <a:pt x="534191" y="354097"/>
                  </a:lnTo>
                  <a:lnTo>
                    <a:pt x="515039" y="313334"/>
                  </a:lnTo>
                  <a:lnTo>
                    <a:pt x="492888" y="274374"/>
                  </a:lnTo>
                  <a:lnTo>
                    <a:pt x="467889" y="237369"/>
                  </a:lnTo>
                  <a:lnTo>
                    <a:pt x="440189" y="202465"/>
                  </a:lnTo>
                  <a:lnTo>
                    <a:pt x="409940" y="169814"/>
                  </a:lnTo>
                  <a:lnTo>
                    <a:pt x="377289" y="139565"/>
                  </a:lnTo>
                  <a:lnTo>
                    <a:pt x="342385" y="111865"/>
                  </a:lnTo>
                  <a:lnTo>
                    <a:pt x="305380" y="86866"/>
                  </a:lnTo>
                  <a:lnTo>
                    <a:pt x="266420" y="64715"/>
                  </a:lnTo>
                  <a:lnTo>
                    <a:pt x="225657" y="45563"/>
                  </a:lnTo>
                  <a:lnTo>
                    <a:pt x="183238" y="29558"/>
                  </a:lnTo>
                  <a:lnTo>
                    <a:pt x="139314" y="16850"/>
                  </a:lnTo>
                  <a:lnTo>
                    <a:pt x="94033" y="7588"/>
                  </a:lnTo>
                  <a:lnTo>
                    <a:pt x="47545" y="1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609566" y="5114925"/>
              <a:ext cx="618490" cy="920115"/>
            </a:xfrm>
            <a:custGeom>
              <a:avLst/>
              <a:gdLst/>
              <a:ahLst/>
              <a:cxnLst/>
              <a:rect l="l" t="t" r="r" b="b"/>
              <a:pathLst>
                <a:path w="618490" h="920114">
                  <a:moveTo>
                    <a:pt x="110255" y="0"/>
                  </a:moveTo>
                  <a:lnTo>
                    <a:pt x="82371" y="42192"/>
                  </a:lnTo>
                  <a:lnTo>
                    <a:pt x="58401" y="86389"/>
                  </a:lnTo>
                  <a:lnTo>
                    <a:pt x="38422" y="132322"/>
                  </a:lnTo>
                  <a:lnTo>
                    <a:pt x="22513" y="179720"/>
                  </a:lnTo>
                  <a:lnTo>
                    <a:pt x="10754" y="228315"/>
                  </a:lnTo>
                  <a:lnTo>
                    <a:pt x="3223" y="277838"/>
                  </a:lnTo>
                  <a:lnTo>
                    <a:pt x="0" y="328018"/>
                  </a:lnTo>
                  <a:lnTo>
                    <a:pt x="1162" y="378587"/>
                  </a:lnTo>
                  <a:lnTo>
                    <a:pt x="6210" y="425898"/>
                  </a:lnTo>
                  <a:lnTo>
                    <a:pt x="14925" y="471907"/>
                  </a:lnTo>
                  <a:lnTo>
                    <a:pt x="27148" y="516475"/>
                  </a:lnTo>
                  <a:lnTo>
                    <a:pt x="42720" y="559462"/>
                  </a:lnTo>
                  <a:lnTo>
                    <a:pt x="61483" y="600729"/>
                  </a:lnTo>
                  <a:lnTo>
                    <a:pt x="83277" y="640137"/>
                  </a:lnTo>
                  <a:lnTo>
                    <a:pt x="107945" y="677548"/>
                  </a:lnTo>
                  <a:lnTo>
                    <a:pt x="135326" y="712821"/>
                  </a:lnTo>
                  <a:lnTo>
                    <a:pt x="165264" y="745819"/>
                  </a:lnTo>
                  <a:lnTo>
                    <a:pt x="197599" y="776401"/>
                  </a:lnTo>
                  <a:lnTo>
                    <a:pt x="232172" y="804429"/>
                  </a:lnTo>
                  <a:lnTo>
                    <a:pt x="268825" y="829764"/>
                  </a:lnTo>
                  <a:lnTo>
                    <a:pt x="307399" y="852267"/>
                  </a:lnTo>
                  <a:lnTo>
                    <a:pt x="347735" y="871798"/>
                  </a:lnTo>
                  <a:lnTo>
                    <a:pt x="389674" y="888218"/>
                  </a:lnTo>
                  <a:lnTo>
                    <a:pt x="433059" y="901389"/>
                  </a:lnTo>
                  <a:lnTo>
                    <a:pt x="477730" y="911171"/>
                  </a:lnTo>
                  <a:lnTo>
                    <a:pt x="523529" y="917425"/>
                  </a:lnTo>
                  <a:lnTo>
                    <a:pt x="570296" y="920012"/>
                  </a:lnTo>
                  <a:lnTo>
                    <a:pt x="617874" y="918794"/>
                  </a:lnTo>
                  <a:lnTo>
                    <a:pt x="579647" y="340233"/>
                  </a:lnTo>
                  <a:lnTo>
                    <a:pt x="110255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609566" y="5114925"/>
              <a:ext cx="618490" cy="920115"/>
            </a:xfrm>
            <a:custGeom>
              <a:avLst/>
              <a:gdLst/>
              <a:ahLst/>
              <a:cxnLst/>
              <a:rect l="l" t="t" r="r" b="b"/>
              <a:pathLst>
                <a:path w="618490" h="920114">
                  <a:moveTo>
                    <a:pt x="617874" y="918794"/>
                  </a:moveTo>
                  <a:lnTo>
                    <a:pt x="570296" y="920012"/>
                  </a:lnTo>
                  <a:lnTo>
                    <a:pt x="523529" y="917425"/>
                  </a:lnTo>
                  <a:lnTo>
                    <a:pt x="477730" y="911171"/>
                  </a:lnTo>
                  <a:lnTo>
                    <a:pt x="433059" y="901389"/>
                  </a:lnTo>
                  <a:lnTo>
                    <a:pt x="389674" y="888218"/>
                  </a:lnTo>
                  <a:lnTo>
                    <a:pt x="347735" y="871798"/>
                  </a:lnTo>
                  <a:lnTo>
                    <a:pt x="307399" y="852267"/>
                  </a:lnTo>
                  <a:lnTo>
                    <a:pt x="268825" y="829764"/>
                  </a:lnTo>
                  <a:lnTo>
                    <a:pt x="232172" y="804429"/>
                  </a:lnTo>
                  <a:lnTo>
                    <a:pt x="197599" y="776401"/>
                  </a:lnTo>
                  <a:lnTo>
                    <a:pt x="165264" y="745819"/>
                  </a:lnTo>
                  <a:lnTo>
                    <a:pt x="135326" y="712821"/>
                  </a:lnTo>
                  <a:lnTo>
                    <a:pt x="107945" y="677548"/>
                  </a:lnTo>
                  <a:lnTo>
                    <a:pt x="83277" y="640137"/>
                  </a:lnTo>
                  <a:lnTo>
                    <a:pt x="61483" y="600729"/>
                  </a:lnTo>
                  <a:lnTo>
                    <a:pt x="42720" y="559462"/>
                  </a:lnTo>
                  <a:lnTo>
                    <a:pt x="27148" y="516475"/>
                  </a:lnTo>
                  <a:lnTo>
                    <a:pt x="14925" y="471907"/>
                  </a:lnTo>
                  <a:lnTo>
                    <a:pt x="6210" y="425898"/>
                  </a:lnTo>
                  <a:lnTo>
                    <a:pt x="1162" y="378587"/>
                  </a:lnTo>
                  <a:lnTo>
                    <a:pt x="0" y="328018"/>
                  </a:lnTo>
                  <a:lnTo>
                    <a:pt x="3223" y="277838"/>
                  </a:lnTo>
                  <a:lnTo>
                    <a:pt x="10754" y="228315"/>
                  </a:lnTo>
                  <a:lnTo>
                    <a:pt x="22513" y="179720"/>
                  </a:lnTo>
                  <a:lnTo>
                    <a:pt x="38422" y="132322"/>
                  </a:lnTo>
                  <a:lnTo>
                    <a:pt x="58401" y="86389"/>
                  </a:lnTo>
                  <a:lnTo>
                    <a:pt x="82371" y="42192"/>
                  </a:lnTo>
                  <a:lnTo>
                    <a:pt x="110255" y="0"/>
                  </a:lnTo>
                  <a:lnTo>
                    <a:pt x="579647" y="340233"/>
                  </a:lnTo>
                  <a:lnTo>
                    <a:pt x="617874" y="91879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19821" y="4875403"/>
              <a:ext cx="469900" cy="579755"/>
            </a:xfrm>
            <a:custGeom>
              <a:avLst/>
              <a:gdLst/>
              <a:ahLst/>
              <a:cxnLst/>
              <a:rect l="l" t="t" r="r" b="b"/>
              <a:pathLst>
                <a:path w="469900" h="579754">
                  <a:moveTo>
                    <a:pt x="469392" y="0"/>
                  </a:moveTo>
                  <a:lnTo>
                    <a:pt x="419039" y="2186"/>
                  </a:lnTo>
                  <a:lnTo>
                    <a:pt x="369492" y="8663"/>
                  </a:lnTo>
                  <a:lnTo>
                    <a:pt x="320992" y="19306"/>
                  </a:lnTo>
                  <a:lnTo>
                    <a:pt x="273785" y="33991"/>
                  </a:lnTo>
                  <a:lnTo>
                    <a:pt x="228113" y="52593"/>
                  </a:lnTo>
                  <a:lnTo>
                    <a:pt x="184222" y="74989"/>
                  </a:lnTo>
                  <a:lnTo>
                    <a:pt x="142354" y="101054"/>
                  </a:lnTo>
                  <a:lnTo>
                    <a:pt x="102754" y="130664"/>
                  </a:lnTo>
                  <a:lnTo>
                    <a:pt x="65666" y="163695"/>
                  </a:lnTo>
                  <a:lnTo>
                    <a:pt x="31333" y="200022"/>
                  </a:lnTo>
                  <a:lnTo>
                    <a:pt x="0" y="239522"/>
                  </a:lnTo>
                  <a:lnTo>
                    <a:pt x="469392" y="579755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19821" y="4875403"/>
              <a:ext cx="469900" cy="579755"/>
            </a:xfrm>
            <a:custGeom>
              <a:avLst/>
              <a:gdLst/>
              <a:ahLst/>
              <a:cxnLst/>
              <a:rect l="l" t="t" r="r" b="b"/>
              <a:pathLst>
                <a:path w="469900" h="579754">
                  <a:moveTo>
                    <a:pt x="0" y="239522"/>
                  </a:moveTo>
                  <a:lnTo>
                    <a:pt x="31333" y="200022"/>
                  </a:lnTo>
                  <a:lnTo>
                    <a:pt x="65666" y="163695"/>
                  </a:lnTo>
                  <a:lnTo>
                    <a:pt x="102754" y="130664"/>
                  </a:lnTo>
                  <a:lnTo>
                    <a:pt x="142354" y="101054"/>
                  </a:lnTo>
                  <a:lnTo>
                    <a:pt x="184222" y="74989"/>
                  </a:lnTo>
                  <a:lnTo>
                    <a:pt x="228113" y="52593"/>
                  </a:lnTo>
                  <a:lnTo>
                    <a:pt x="273785" y="33991"/>
                  </a:lnTo>
                  <a:lnTo>
                    <a:pt x="320992" y="19306"/>
                  </a:lnTo>
                  <a:lnTo>
                    <a:pt x="369492" y="8663"/>
                  </a:lnTo>
                  <a:lnTo>
                    <a:pt x="419039" y="2186"/>
                  </a:lnTo>
                  <a:lnTo>
                    <a:pt x="469392" y="0"/>
                  </a:lnTo>
                  <a:lnTo>
                    <a:pt x="469392" y="579755"/>
                  </a:lnTo>
                  <a:lnTo>
                    <a:pt x="0" y="23952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8429370" y="5357241"/>
            <a:ext cx="294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9040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709154" y="5554471"/>
            <a:ext cx="294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6655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833106" y="4957953"/>
            <a:ext cx="294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2773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823707" y="4487926"/>
            <a:ext cx="7334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rebuchet MS"/>
                <a:cs typeface="Trebuchet MS"/>
              </a:rPr>
              <a:t>Q4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FY22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950202" y="624916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59435" y="0"/>
                </a:moveTo>
                <a:lnTo>
                  <a:pt x="0" y="0"/>
                </a:lnTo>
                <a:lnTo>
                  <a:pt x="0" y="59436"/>
                </a:lnTo>
                <a:lnTo>
                  <a:pt x="59435" y="59436"/>
                </a:lnTo>
                <a:lnTo>
                  <a:pt x="59435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7023607" y="6188761"/>
            <a:ext cx="949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Bed</a:t>
            </a:r>
            <a:r>
              <a:rPr sz="900" b="1" spc="-30" dirty="0">
                <a:latin typeface="Trebuchet MS"/>
                <a:cs typeface="Trebuchet MS"/>
              </a:rPr>
              <a:t> </a:t>
            </a:r>
            <a:r>
              <a:rPr sz="900" b="1" dirty="0">
                <a:latin typeface="Trebuchet MS"/>
                <a:cs typeface="Trebuchet MS"/>
              </a:rPr>
              <a:t>&amp;</a:t>
            </a:r>
            <a:r>
              <a:rPr sz="900" b="1" spc="-35" dirty="0">
                <a:latin typeface="Trebuchet MS"/>
                <a:cs typeface="Trebuchet MS"/>
              </a:rPr>
              <a:t> </a:t>
            </a:r>
            <a:r>
              <a:rPr sz="900" b="1" dirty="0">
                <a:latin typeface="Trebuchet MS"/>
                <a:cs typeface="Trebuchet MS"/>
              </a:rPr>
              <a:t>Bath</a:t>
            </a:r>
            <a:r>
              <a:rPr sz="900" b="1" spc="-30" dirty="0">
                <a:latin typeface="Trebuchet MS"/>
                <a:cs typeface="Trebuchet MS"/>
              </a:rPr>
              <a:t> </a:t>
            </a:r>
            <a:r>
              <a:rPr sz="900" b="1" spc="-5" dirty="0">
                <a:latin typeface="Trebuchet MS"/>
                <a:cs typeface="Trebuchet MS"/>
              </a:rPr>
              <a:t>Linen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109966" y="624916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59435" y="0"/>
                </a:moveTo>
                <a:lnTo>
                  <a:pt x="0" y="0"/>
                </a:lnTo>
                <a:lnTo>
                  <a:pt x="0" y="59436"/>
                </a:lnTo>
                <a:lnTo>
                  <a:pt x="59435" y="59436"/>
                </a:lnTo>
                <a:lnTo>
                  <a:pt x="59435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183371" y="6188761"/>
            <a:ext cx="757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Trebuchet MS"/>
                <a:cs typeface="Trebuchet MS"/>
              </a:rPr>
              <a:t>Yarn</a:t>
            </a:r>
            <a:r>
              <a:rPr sz="900" b="1" spc="-55" dirty="0">
                <a:latin typeface="Trebuchet MS"/>
                <a:cs typeface="Trebuchet MS"/>
              </a:rPr>
              <a:t> </a:t>
            </a:r>
            <a:r>
              <a:rPr sz="900" b="1" spc="-5" dirty="0">
                <a:latin typeface="Trebuchet MS"/>
                <a:cs typeface="Trebuchet MS"/>
              </a:rPr>
              <a:t>Business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9077706" y="624916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59435" y="0"/>
                </a:moveTo>
                <a:lnTo>
                  <a:pt x="0" y="0"/>
                </a:lnTo>
                <a:lnTo>
                  <a:pt x="0" y="59436"/>
                </a:lnTo>
                <a:lnTo>
                  <a:pt x="59435" y="59436"/>
                </a:lnTo>
                <a:lnTo>
                  <a:pt x="59435" y="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9151111" y="6188761"/>
            <a:ext cx="335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rebuchet MS"/>
                <a:cs typeface="Trebuchet MS"/>
              </a:rPr>
              <a:t>Paper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20"/>
              </a:lnSpc>
            </a:pPr>
            <a:r>
              <a:rPr spc="-5" dirty="0"/>
              <a:t>10</a:t>
            </a:r>
          </a:p>
        </p:txBody>
      </p:sp>
      <p:sp>
        <p:nvSpPr>
          <p:cNvPr id="102" name="object 1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Earnings</a:t>
            </a:r>
            <a:r>
              <a:rPr spc="-45" dirty="0"/>
              <a:t> </a:t>
            </a:r>
            <a:r>
              <a:rPr spc="-10" dirty="0"/>
              <a:t>Presentation</a:t>
            </a:r>
            <a:r>
              <a:rPr spc="-50" dirty="0"/>
              <a:t> </a:t>
            </a:r>
            <a:r>
              <a:rPr dirty="0"/>
              <a:t>Q4</a:t>
            </a:r>
            <a:r>
              <a:rPr spc="-5" dirty="0"/>
              <a:t> FY22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560831" y="2322576"/>
            <a:ext cx="8944610" cy="1746885"/>
          </a:xfrm>
          <a:prstGeom prst="rect">
            <a:avLst/>
          </a:prstGeom>
          <a:solidFill>
            <a:srgbClr val="E7E6E6">
              <a:alpha val="56077"/>
            </a:srgbClr>
          </a:solidFill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1600" b="1" spc="-15" dirty="0">
                <a:latin typeface="Trebuchet MS"/>
                <a:cs typeface="Trebuchet MS"/>
              </a:rPr>
              <a:t>Management’s</a:t>
            </a:r>
            <a:r>
              <a:rPr sz="1600" b="1" spc="15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Commentary: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5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800" spc="-10" dirty="0">
                <a:latin typeface="Trebuchet MS"/>
                <a:cs typeface="Trebuchet MS"/>
              </a:rPr>
              <a:t>“</a:t>
            </a:r>
            <a:r>
              <a:rPr sz="1800" i="1" spc="-10" dirty="0">
                <a:latin typeface="Calibri"/>
                <a:cs typeface="Calibri"/>
              </a:rPr>
              <a:t>Despite</a:t>
            </a:r>
            <a:r>
              <a:rPr sz="1800" i="1" spc="3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the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high</a:t>
            </a:r>
            <a:r>
              <a:rPr sz="1800" i="1" spc="3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commodities</a:t>
            </a:r>
            <a:r>
              <a:rPr sz="1800" i="1" spc="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prices,</a:t>
            </a:r>
            <a:r>
              <a:rPr sz="1800" i="1" spc="3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inflationary</a:t>
            </a:r>
            <a:r>
              <a:rPr sz="1800" i="1" spc="2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issues,</a:t>
            </a:r>
            <a:r>
              <a:rPr sz="1800" i="1" spc="2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and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supply</a:t>
            </a:r>
            <a:r>
              <a:rPr sz="1800" i="1" spc="2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chain</a:t>
            </a:r>
            <a:r>
              <a:rPr sz="1800" i="1" spc="3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constraints,</a:t>
            </a:r>
            <a:r>
              <a:rPr sz="1800" i="1" spc="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we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800" i="1" spc="-5" dirty="0">
                <a:latin typeface="Calibri"/>
                <a:cs typeface="Calibri"/>
              </a:rPr>
              <a:t>delivered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resilient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performance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for</a:t>
            </a:r>
            <a:r>
              <a:rPr sz="1800" i="1" spc="-5" dirty="0">
                <a:latin typeface="Calibri"/>
                <a:cs typeface="Calibri"/>
              </a:rPr>
              <a:t> our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stakeholders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during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35" dirty="0">
                <a:latin typeface="Calibri"/>
                <a:cs typeface="Calibri"/>
              </a:rPr>
              <a:t>year.</a:t>
            </a:r>
            <a:endParaRPr sz="1800">
              <a:latin typeface="Calibri"/>
              <a:cs typeface="Calibri"/>
            </a:endParaRPr>
          </a:p>
          <a:p>
            <a:pPr marL="91440" marR="370840">
              <a:lnSpc>
                <a:spcPct val="101099"/>
              </a:lnSpc>
              <a:spcBef>
                <a:spcPts val="120"/>
              </a:spcBef>
            </a:pPr>
            <a:r>
              <a:rPr sz="1800" i="1" spc="-35" dirty="0">
                <a:latin typeface="Calibri"/>
                <a:cs typeface="Calibri"/>
              </a:rPr>
              <a:t>We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remain </a:t>
            </a:r>
            <a:r>
              <a:rPr sz="1800" i="1" spc="-10" dirty="0">
                <a:latin typeface="Calibri"/>
                <a:cs typeface="Calibri"/>
              </a:rPr>
              <a:t>optimistic</a:t>
            </a:r>
            <a:r>
              <a:rPr sz="1800" i="1" spc="3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about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future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growth</a:t>
            </a:r>
            <a:r>
              <a:rPr sz="1800" i="1" spc="2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of </a:t>
            </a:r>
            <a:r>
              <a:rPr sz="1800" i="1" dirty="0">
                <a:latin typeface="Calibri"/>
                <a:cs typeface="Calibri"/>
              </a:rPr>
              <a:t>the </a:t>
            </a:r>
            <a:r>
              <a:rPr sz="1800" i="1" spc="-5" dirty="0">
                <a:latin typeface="Calibri"/>
                <a:cs typeface="Calibri"/>
              </a:rPr>
              <a:t>industry</a:t>
            </a:r>
            <a:r>
              <a:rPr sz="1800" i="1" spc="3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and hope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to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maintain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likewise </a:t>
            </a:r>
            <a:r>
              <a:rPr sz="1800" i="1" spc="-39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momentum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going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forward.</a:t>
            </a:r>
            <a:r>
              <a:rPr sz="1800" spc="-5" dirty="0">
                <a:latin typeface="Trebuchet MS"/>
                <a:cs typeface="Trebuchet MS"/>
              </a:rPr>
              <a:t>”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9679305" y="3808933"/>
            <a:ext cx="2034539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solidFill>
                  <a:srgbClr val="008576"/>
                </a:solidFill>
                <a:latin typeface="Trebuchet MS"/>
                <a:cs typeface="Trebuchet MS"/>
              </a:rPr>
              <a:t>Mr.</a:t>
            </a:r>
            <a:r>
              <a:rPr sz="1800" b="1" spc="-35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008576"/>
                </a:solidFill>
                <a:latin typeface="Trebuchet MS"/>
                <a:cs typeface="Trebuchet MS"/>
              </a:rPr>
              <a:t>Rajinder</a:t>
            </a:r>
            <a:r>
              <a:rPr sz="1800" b="1" spc="-30" dirty="0">
                <a:solidFill>
                  <a:srgbClr val="008576"/>
                </a:solidFill>
                <a:latin typeface="Trebuchet MS"/>
                <a:cs typeface="Trebuchet MS"/>
              </a:rPr>
              <a:t> </a:t>
            </a:r>
            <a:r>
              <a:rPr sz="1800" b="1" spc="-5" dirty="0">
                <a:solidFill>
                  <a:srgbClr val="008576"/>
                </a:solidFill>
                <a:latin typeface="Trebuchet MS"/>
                <a:cs typeface="Trebuchet MS"/>
              </a:rPr>
              <a:t>Gupta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C800"/>
                </a:solidFill>
                <a:latin typeface="Trebuchet MS"/>
                <a:cs typeface="Trebuchet MS"/>
              </a:rPr>
              <a:t>Chairman,</a:t>
            </a:r>
            <a:r>
              <a:rPr sz="1400" spc="-30" dirty="0">
                <a:solidFill>
                  <a:srgbClr val="FFC800"/>
                </a:solidFill>
                <a:latin typeface="Trebuchet MS"/>
                <a:cs typeface="Trebuchet MS"/>
              </a:rPr>
              <a:t> Trident</a:t>
            </a:r>
            <a:r>
              <a:rPr sz="1400" spc="-20" dirty="0">
                <a:solidFill>
                  <a:srgbClr val="FFC800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FC800"/>
                </a:solidFill>
                <a:latin typeface="Trebuchet MS"/>
                <a:cs typeface="Trebuchet MS"/>
              </a:rPr>
              <a:t>Group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579373"/>
            <a:ext cx="12191365" cy="25400"/>
          </a:xfrm>
          <a:custGeom>
            <a:avLst/>
            <a:gdLst/>
            <a:ahLst/>
            <a:cxnLst/>
            <a:rect l="l" t="t" r="r" b="b"/>
            <a:pathLst>
              <a:path w="12191365" h="25400">
                <a:moveTo>
                  <a:pt x="0" y="25400"/>
                </a:moveTo>
                <a:lnTo>
                  <a:pt x="12191238" y="25400"/>
                </a:lnTo>
                <a:lnTo>
                  <a:pt x="12191238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4" y="6569963"/>
            <a:ext cx="2496820" cy="277495"/>
          </a:xfrm>
          <a:custGeom>
            <a:avLst/>
            <a:gdLst/>
            <a:ahLst/>
            <a:cxnLst/>
            <a:rect l="l" t="t" r="r" b="b"/>
            <a:pathLst>
              <a:path w="2496820" h="277495">
                <a:moveTo>
                  <a:pt x="2496312" y="0"/>
                </a:moveTo>
                <a:lnTo>
                  <a:pt x="0" y="0"/>
                </a:lnTo>
                <a:lnTo>
                  <a:pt x="0" y="277367"/>
                </a:lnTo>
                <a:lnTo>
                  <a:pt x="2496312" y="277367"/>
                </a:lnTo>
                <a:lnTo>
                  <a:pt x="249631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3260" y="109473"/>
            <a:ext cx="5696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0" dirty="0">
                <a:solidFill>
                  <a:srgbClr val="008576"/>
                </a:solidFill>
              </a:rPr>
              <a:t>Shareholding</a:t>
            </a:r>
            <a:r>
              <a:rPr u="none" dirty="0">
                <a:solidFill>
                  <a:srgbClr val="008576"/>
                </a:solidFill>
              </a:rPr>
              <a:t> </a:t>
            </a:r>
            <a:r>
              <a:rPr u="none" spc="-5" dirty="0">
                <a:solidFill>
                  <a:srgbClr val="008576"/>
                </a:solidFill>
              </a:rPr>
              <a:t>and</a:t>
            </a:r>
            <a:r>
              <a:rPr u="none" spc="-10" dirty="0">
                <a:solidFill>
                  <a:srgbClr val="008576"/>
                </a:solidFill>
              </a:rPr>
              <a:t> </a:t>
            </a:r>
            <a:r>
              <a:rPr u="none" spc="5" dirty="0">
                <a:solidFill>
                  <a:srgbClr val="008576"/>
                </a:solidFill>
              </a:rPr>
              <a:t>Dividend</a:t>
            </a:r>
            <a:r>
              <a:rPr u="none" spc="10" dirty="0">
                <a:solidFill>
                  <a:srgbClr val="008576"/>
                </a:solidFill>
              </a:rPr>
              <a:t> </a:t>
            </a:r>
            <a:r>
              <a:rPr u="none" spc="-25" dirty="0"/>
              <a:t>Payout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683817" y="1949208"/>
            <a:ext cx="1727200" cy="1323340"/>
            <a:chOff x="7683817" y="1949208"/>
            <a:chExt cx="1727200" cy="1323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6209" y="1958297"/>
              <a:ext cx="1278657" cy="12923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0980" y="2560358"/>
              <a:ext cx="358178" cy="1570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0980" y="1949208"/>
              <a:ext cx="691883" cy="6918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89113" y="1969262"/>
              <a:ext cx="1216660" cy="1221105"/>
            </a:xfrm>
            <a:custGeom>
              <a:avLst/>
              <a:gdLst/>
              <a:ahLst/>
              <a:cxnLst/>
              <a:rect l="l" t="t" r="r" b="b"/>
              <a:pathLst>
                <a:path w="1216659" h="1221105">
                  <a:moveTo>
                    <a:pt x="605789" y="0"/>
                  </a:moveTo>
                  <a:lnTo>
                    <a:pt x="605789" y="274700"/>
                  </a:lnTo>
                  <a:lnTo>
                    <a:pt x="655689" y="278400"/>
                  </a:lnTo>
                  <a:lnTo>
                    <a:pt x="703430" y="289160"/>
                  </a:lnTo>
                  <a:lnTo>
                    <a:pt x="748440" y="306477"/>
                  </a:lnTo>
                  <a:lnTo>
                    <a:pt x="790147" y="329845"/>
                  </a:lnTo>
                  <a:lnTo>
                    <a:pt x="827976" y="358759"/>
                  </a:lnTo>
                  <a:lnTo>
                    <a:pt x="861355" y="392713"/>
                  </a:lnTo>
                  <a:lnTo>
                    <a:pt x="889711" y="431203"/>
                  </a:lnTo>
                  <a:lnTo>
                    <a:pt x="912471" y="473723"/>
                  </a:lnTo>
                  <a:lnTo>
                    <a:pt x="929062" y="519768"/>
                  </a:lnTo>
                  <a:lnTo>
                    <a:pt x="938910" y="568833"/>
                  </a:lnTo>
                  <a:lnTo>
                    <a:pt x="941451" y="618524"/>
                  </a:lnTo>
                  <a:lnTo>
                    <a:pt x="936834" y="666835"/>
                  </a:lnTo>
                  <a:lnTo>
                    <a:pt x="925510" y="713185"/>
                  </a:lnTo>
                  <a:lnTo>
                    <a:pt x="907928" y="756994"/>
                  </a:lnTo>
                  <a:lnTo>
                    <a:pt x="884539" y="797682"/>
                  </a:lnTo>
                  <a:lnTo>
                    <a:pt x="855792" y="834666"/>
                  </a:lnTo>
                  <a:lnTo>
                    <a:pt x="822138" y="867368"/>
                  </a:lnTo>
                  <a:lnTo>
                    <a:pt x="784026" y="895207"/>
                  </a:lnTo>
                  <a:lnTo>
                    <a:pt x="741907" y="917601"/>
                  </a:lnTo>
                  <a:lnTo>
                    <a:pt x="696230" y="933971"/>
                  </a:lnTo>
                  <a:lnTo>
                    <a:pt x="647445" y="943737"/>
                  </a:lnTo>
                  <a:lnTo>
                    <a:pt x="597754" y="946274"/>
                  </a:lnTo>
                  <a:lnTo>
                    <a:pt x="549443" y="941649"/>
                  </a:lnTo>
                  <a:lnTo>
                    <a:pt x="503093" y="930312"/>
                  </a:lnTo>
                  <a:lnTo>
                    <a:pt x="459284" y="912716"/>
                  </a:lnTo>
                  <a:lnTo>
                    <a:pt x="418596" y="889310"/>
                  </a:lnTo>
                  <a:lnTo>
                    <a:pt x="381612" y="860546"/>
                  </a:lnTo>
                  <a:lnTo>
                    <a:pt x="348910" y="826875"/>
                  </a:lnTo>
                  <a:lnTo>
                    <a:pt x="321071" y="788748"/>
                  </a:lnTo>
                  <a:lnTo>
                    <a:pt x="298677" y="746617"/>
                  </a:lnTo>
                  <a:lnTo>
                    <a:pt x="282307" y="700932"/>
                  </a:lnTo>
                  <a:lnTo>
                    <a:pt x="272541" y="652145"/>
                  </a:lnTo>
                  <a:lnTo>
                    <a:pt x="0" y="686308"/>
                  </a:lnTo>
                  <a:lnTo>
                    <a:pt x="7832" y="733880"/>
                  </a:lnTo>
                  <a:lnTo>
                    <a:pt x="19196" y="780053"/>
                  </a:lnTo>
                  <a:lnTo>
                    <a:pt x="33940" y="824694"/>
                  </a:lnTo>
                  <a:lnTo>
                    <a:pt x="51912" y="867669"/>
                  </a:lnTo>
                  <a:lnTo>
                    <a:pt x="72961" y="908842"/>
                  </a:lnTo>
                  <a:lnTo>
                    <a:pt x="96935" y="948081"/>
                  </a:lnTo>
                  <a:lnTo>
                    <a:pt x="123683" y="985251"/>
                  </a:lnTo>
                  <a:lnTo>
                    <a:pt x="153053" y="1020218"/>
                  </a:lnTo>
                  <a:lnTo>
                    <a:pt x="184893" y="1052848"/>
                  </a:lnTo>
                  <a:lnTo>
                    <a:pt x="219051" y="1083006"/>
                  </a:lnTo>
                  <a:lnTo>
                    <a:pt x="255376" y="1110559"/>
                  </a:lnTo>
                  <a:lnTo>
                    <a:pt x="293717" y="1135373"/>
                  </a:lnTo>
                  <a:lnTo>
                    <a:pt x="333921" y="1157314"/>
                  </a:lnTo>
                  <a:lnTo>
                    <a:pt x="375837" y="1176247"/>
                  </a:lnTo>
                  <a:lnTo>
                    <a:pt x="419313" y="1192038"/>
                  </a:lnTo>
                  <a:lnTo>
                    <a:pt x="464198" y="1204553"/>
                  </a:lnTo>
                  <a:lnTo>
                    <a:pt x="510341" y="1213659"/>
                  </a:lnTo>
                  <a:lnTo>
                    <a:pt x="557588" y="1219221"/>
                  </a:lnTo>
                  <a:lnTo>
                    <a:pt x="605789" y="1221104"/>
                  </a:lnTo>
                  <a:lnTo>
                    <a:pt x="653502" y="1219267"/>
                  </a:lnTo>
                  <a:lnTo>
                    <a:pt x="700209" y="1213845"/>
                  </a:lnTo>
                  <a:lnTo>
                    <a:pt x="745776" y="1204975"/>
                  </a:lnTo>
                  <a:lnTo>
                    <a:pt x="790066" y="1192792"/>
                  </a:lnTo>
                  <a:lnTo>
                    <a:pt x="832945" y="1177433"/>
                  </a:lnTo>
                  <a:lnTo>
                    <a:pt x="874276" y="1159032"/>
                  </a:lnTo>
                  <a:lnTo>
                    <a:pt x="913924" y="1137727"/>
                  </a:lnTo>
                  <a:lnTo>
                    <a:pt x="951754" y="1113652"/>
                  </a:lnTo>
                  <a:lnTo>
                    <a:pt x="987628" y="1086944"/>
                  </a:lnTo>
                  <a:lnTo>
                    <a:pt x="1021412" y="1057738"/>
                  </a:lnTo>
                  <a:lnTo>
                    <a:pt x="1052971" y="1026170"/>
                  </a:lnTo>
                  <a:lnTo>
                    <a:pt x="1082168" y="992377"/>
                  </a:lnTo>
                  <a:lnTo>
                    <a:pt x="1108867" y="956494"/>
                  </a:lnTo>
                  <a:lnTo>
                    <a:pt x="1132934" y="918656"/>
                  </a:lnTo>
                  <a:lnTo>
                    <a:pt x="1154231" y="879001"/>
                  </a:lnTo>
                  <a:lnTo>
                    <a:pt x="1172625" y="837662"/>
                  </a:lnTo>
                  <a:lnTo>
                    <a:pt x="1187978" y="794777"/>
                  </a:lnTo>
                  <a:lnTo>
                    <a:pt x="1200156" y="750482"/>
                  </a:lnTo>
                  <a:lnTo>
                    <a:pt x="1209023" y="704911"/>
                  </a:lnTo>
                  <a:lnTo>
                    <a:pt x="1214442" y="658201"/>
                  </a:lnTo>
                  <a:lnTo>
                    <a:pt x="1216278" y="610488"/>
                  </a:lnTo>
                  <a:lnTo>
                    <a:pt x="1214442" y="562776"/>
                  </a:lnTo>
                  <a:lnTo>
                    <a:pt x="1209023" y="516069"/>
                  </a:lnTo>
                  <a:lnTo>
                    <a:pt x="1200156" y="470502"/>
                  </a:lnTo>
                  <a:lnTo>
                    <a:pt x="1187978" y="426212"/>
                  </a:lnTo>
                  <a:lnTo>
                    <a:pt x="1172625" y="383333"/>
                  </a:lnTo>
                  <a:lnTo>
                    <a:pt x="1154231" y="342002"/>
                  </a:lnTo>
                  <a:lnTo>
                    <a:pt x="1132934" y="302354"/>
                  </a:lnTo>
                  <a:lnTo>
                    <a:pt x="1108867" y="264524"/>
                  </a:lnTo>
                  <a:lnTo>
                    <a:pt x="1082168" y="228650"/>
                  </a:lnTo>
                  <a:lnTo>
                    <a:pt x="1052971" y="194866"/>
                  </a:lnTo>
                  <a:lnTo>
                    <a:pt x="1021412" y="163307"/>
                  </a:lnTo>
                  <a:lnTo>
                    <a:pt x="987628" y="134110"/>
                  </a:lnTo>
                  <a:lnTo>
                    <a:pt x="951754" y="107411"/>
                  </a:lnTo>
                  <a:lnTo>
                    <a:pt x="913924" y="83344"/>
                  </a:lnTo>
                  <a:lnTo>
                    <a:pt x="874276" y="62047"/>
                  </a:lnTo>
                  <a:lnTo>
                    <a:pt x="832945" y="43653"/>
                  </a:lnTo>
                  <a:lnTo>
                    <a:pt x="790066" y="28300"/>
                  </a:lnTo>
                  <a:lnTo>
                    <a:pt x="745776" y="16122"/>
                  </a:lnTo>
                  <a:lnTo>
                    <a:pt x="700209" y="7255"/>
                  </a:lnTo>
                  <a:lnTo>
                    <a:pt x="653502" y="1836"/>
                  </a:lnTo>
                  <a:lnTo>
                    <a:pt x="605789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89113" y="1969262"/>
              <a:ext cx="1216660" cy="1221105"/>
            </a:xfrm>
            <a:custGeom>
              <a:avLst/>
              <a:gdLst/>
              <a:ahLst/>
              <a:cxnLst/>
              <a:rect l="l" t="t" r="r" b="b"/>
              <a:pathLst>
                <a:path w="1216659" h="1221105">
                  <a:moveTo>
                    <a:pt x="605789" y="0"/>
                  </a:moveTo>
                  <a:lnTo>
                    <a:pt x="653502" y="1836"/>
                  </a:lnTo>
                  <a:lnTo>
                    <a:pt x="700209" y="7255"/>
                  </a:lnTo>
                  <a:lnTo>
                    <a:pt x="745776" y="16122"/>
                  </a:lnTo>
                  <a:lnTo>
                    <a:pt x="790066" y="28300"/>
                  </a:lnTo>
                  <a:lnTo>
                    <a:pt x="832945" y="43653"/>
                  </a:lnTo>
                  <a:lnTo>
                    <a:pt x="874276" y="62047"/>
                  </a:lnTo>
                  <a:lnTo>
                    <a:pt x="913924" y="83344"/>
                  </a:lnTo>
                  <a:lnTo>
                    <a:pt x="951754" y="107411"/>
                  </a:lnTo>
                  <a:lnTo>
                    <a:pt x="987628" y="134110"/>
                  </a:lnTo>
                  <a:lnTo>
                    <a:pt x="1021412" y="163307"/>
                  </a:lnTo>
                  <a:lnTo>
                    <a:pt x="1052971" y="194866"/>
                  </a:lnTo>
                  <a:lnTo>
                    <a:pt x="1082168" y="228650"/>
                  </a:lnTo>
                  <a:lnTo>
                    <a:pt x="1108867" y="264524"/>
                  </a:lnTo>
                  <a:lnTo>
                    <a:pt x="1132934" y="302354"/>
                  </a:lnTo>
                  <a:lnTo>
                    <a:pt x="1154231" y="342002"/>
                  </a:lnTo>
                  <a:lnTo>
                    <a:pt x="1172625" y="383333"/>
                  </a:lnTo>
                  <a:lnTo>
                    <a:pt x="1187978" y="426212"/>
                  </a:lnTo>
                  <a:lnTo>
                    <a:pt x="1200156" y="470502"/>
                  </a:lnTo>
                  <a:lnTo>
                    <a:pt x="1209023" y="516069"/>
                  </a:lnTo>
                  <a:lnTo>
                    <a:pt x="1214442" y="562776"/>
                  </a:lnTo>
                  <a:lnTo>
                    <a:pt x="1216278" y="610488"/>
                  </a:lnTo>
                  <a:lnTo>
                    <a:pt x="1214442" y="658201"/>
                  </a:lnTo>
                  <a:lnTo>
                    <a:pt x="1209023" y="704911"/>
                  </a:lnTo>
                  <a:lnTo>
                    <a:pt x="1200156" y="750482"/>
                  </a:lnTo>
                  <a:lnTo>
                    <a:pt x="1187978" y="794777"/>
                  </a:lnTo>
                  <a:lnTo>
                    <a:pt x="1172625" y="837662"/>
                  </a:lnTo>
                  <a:lnTo>
                    <a:pt x="1154231" y="879001"/>
                  </a:lnTo>
                  <a:lnTo>
                    <a:pt x="1132934" y="918656"/>
                  </a:lnTo>
                  <a:lnTo>
                    <a:pt x="1108867" y="956494"/>
                  </a:lnTo>
                  <a:lnTo>
                    <a:pt x="1082168" y="992377"/>
                  </a:lnTo>
                  <a:lnTo>
                    <a:pt x="1052971" y="1026170"/>
                  </a:lnTo>
                  <a:lnTo>
                    <a:pt x="1021412" y="1057738"/>
                  </a:lnTo>
                  <a:lnTo>
                    <a:pt x="987628" y="1086944"/>
                  </a:lnTo>
                  <a:lnTo>
                    <a:pt x="951754" y="1113652"/>
                  </a:lnTo>
                  <a:lnTo>
                    <a:pt x="913924" y="1137727"/>
                  </a:lnTo>
                  <a:lnTo>
                    <a:pt x="874276" y="1159032"/>
                  </a:lnTo>
                  <a:lnTo>
                    <a:pt x="832945" y="1177433"/>
                  </a:lnTo>
                  <a:lnTo>
                    <a:pt x="790066" y="1192792"/>
                  </a:lnTo>
                  <a:lnTo>
                    <a:pt x="745776" y="1204975"/>
                  </a:lnTo>
                  <a:lnTo>
                    <a:pt x="700209" y="1213845"/>
                  </a:lnTo>
                  <a:lnTo>
                    <a:pt x="653502" y="1219267"/>
                  </a:lnTo>
                  <a:lnTo>
                    <a:pt x="605789" y="1221104"/>
                  </a:lnTo>
                  <a:lnTo>
                    <a:pt x="557588" y="1219221"/>
                  </a:lnTo>
                  <a:lnTo>
                    <a:pt x="510341" y="1213659"/>
                  </a:lnTo>
                  <a:lnTo>
                    <a:pt x="464198" y="1204553"/>
                  </a:lnTo>
                  <a:lnTo>
                    <a:pt x="419313" y="1192038"/>
                  </a:lnTo>
                  <a:lnTo>
                    <a:pt x="375837" y="1176247"/>
                  </a:lnTo>
                  <a:lnTo>
                    <a:pt x="333921" y="1157314"/>
                  </a:lnTo>
                  <a:lnTo>
                    <a:pt x="293717" y="1135373"/>
                  </a:lnTo>
                  <a:lnTo>
                    <a:pt x="255376" y="1110559"/>
                  </a:lnTo>
                  <a:lnTo>
                    <a:pt x="219051" y="1083006"/>
                  </a:lnTo>
                  <a:lnTo>
                    <a:pt x="184893" y="1052848"/>
                  </a:lnTo>
                  <a:lnTo>
                    <a:pt x="153053" y="1020218"/>
                  </a:lnTo>
                  <a:lnTo>
                    <a:pt x="123683" y="985251"/>
                  </a:lnTo>
                  <a:lnTo>
                    <a:pt x="96935" y="948081"/>
                  </a:lnTo>
                  <a:lnTo>
                    <a:pt x="72961" y="908842"/>
                  </a:lnTo>
                  <a:lnTo>
                    <a:pt x="51912" y="867669"/>
                  </a:lnTo>
                  <a:lnTo>
                    <a:pt x="33940" y="824694"/>
                  </a:lnTo>
                  <a:lnTo>
                    <a:pt x="19196" y="780053"/>
                  </a:lnTo>
                  <a:lnTo>
                    <a:pt x="7832" y="733880"/>
                  </a:lnTo>
                  <a:lnTo>
                    <a:pt x="0" y="686308"/>
                  </a:lnTo>
                  <a:lnTo>
                    <a:pt x="272541" y="652145"/>
                  </a:lnTo>
                  <a:lnTo>
                    <a:pt x="282307" y="700932"/>
                  </a:lnTo>
                  <a:lnTo>
                    <a:pt x="298677" y="746617"/>
                  </a:lnTo>
                  <a:lnTo>
                    <a:pt x="321071" y="788748"/>
                  </a:lnTo>
                  <a:lnTo>
                    <a:pt x="348910" y="826875"/>
                  </a:lnTo>
                  <a:lnTo>
                    <a:pt x="381612" y="860546"/>
                  </a:lnTo>
                  <a:lnTo>
                    <a:pt x="418596" y="889310"/>
                  </a:lnTo>
                  <a:lnTo>
                    <a:pt x="459284" y="912716"/>
                  </a:lnTo>
                  <a:lnTo>
                    <a:pt x="503093" y="930312"/>
                  </a:lnTo>
                  <a:lnTo>
                    <a:pt x="549443" y="941649"/>
                  </a:lnTo>
                  <a:lnTo>
                    <a:pt x="597754" y="946274"/>
                  </a:lnTo>
                  <a:lnTo>
                    <a:pt x="647445" y="943737"/>
                  </a:lnTo>
                  <a:lnTo>
                    <a:pt x="696230" y="933971"/>
                  </a:lnTo>
                  <a:lnTo>
                    <a:pt x="741907" y="917601"/>
                  </a:lnTo>
                  <a:lnTo>
                    <a:pt x="784026" y="895207"/>
                  </a:lnTo>
                  <a:lnTo>
                    <a:pt x="822138" y="867368"/>
                  </a:lnTo>
                  <a:lnTo>
                    <a:pt x="855792" y="834666"/>
                  </a:lnTo>
                  <a:lnTo>
                    <a:pt x="884539" y="797682"/>
                  </a:lnTo>
                  <a:lnTo>
                    <a:pt x="907928" y="756994"/>
                  </a:lnTo>
                  <a:lnTo>
                    <a:pt x="925510" y="713185"/>
                  </a:lnTo>
                  <a:lnTo>
                    <a:pt x="936834" y="666835"/>
                  </a:lnTo>
                  <a:lnTo>
                    <a:pt x="941451" y="618524"/>
                  </a:lnTo>
                  <a:lnTo>
                    <a:pt x="938910" y="568833"/>
                  </a:lnTo>
                  <a:lnTo>
                    <a:pt x="929062" y="519768"/>
                  </a:lnTo>
                  <a:lnTo>
                    <a:pt x="912471" y="473723"/>
                  </a:lnTo>
                  <a:lnTo>
                    <a:pt x="889711" y="431203"/>
                  </a:lnTo>
                  <a:lnTo>
                    <a:pt x="861355" y="392713"/>
                  </a:lnTo>
                  <a:lnTo>
                    <a:pt x="827976" y="358759"/>
                  </a:lnTo>
                  <a:lnTo>
                    <a:pt x="790147" y="329845"/>
                  </a:lnTo>
                  <a:lnTo>
                    <a:pt x="748440" y="306477"/>
                  </a:lnTo>
                  <a:lnTo>
                    <a:pt x="703430" y="289160"/>
                  </a:lnTo>
                  <a:lnTo>
                    <a:pt x="655689" y="278400"/>
                  </a:lnTo>
                  <a:lnTo>
                    <a:pt x="605789" y="274700"/>
                  </a:lnTo>
                  <a:lnTo>
                    <a:pt x="605789" y="0"/>
                  </a:lnTo>
                  <a:close/>
                </a:path>
              </a:pathLst>
            </a:custGeom>
            <a:ln w="3175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84287" y="2580259"/>
              <a:ext cx="277495" cy="75565"/>
            </a:xfrm>
            <a:custGeom>
              <a:avLst/>
              <a:gdLst/>
              <a:ahLst/>
              <a:cxnLst/>
              <a:rect l="l" t="t" r="r" b="b"/>
              <a:pathLst>
                <a:path w="277495" h="75564">
                  <a:moveTo>
                    <a:pt x="274828" y="0"/>
                  </a:moveTo>
                  <a:lnTo>
                    <a:pt x="0" y="253"/>
                  </a:lnTo>
                  <a:lnTo>
                    <a:pt x="361" y="19089"/>
                  </a:lnTo>
                  <a:lnTo>
                    <a:pt x="1270" y="37877"/>
                  </a:lnTo>
                  <a:lnTo>
                    <a:pt x="2750" y="56618"/>
                  </a:lnTo>
                  <a:lnTo>
                    <a:pt x="4826" y="75311"/>
                  </a:lnTo>
                  <a:lnTo>
                    <a:pt x="277368" y="41148"/>
                  </a:lnTo>
                  <a:lnTo>
                    <a:pt x="276274" y="30914"/>
                  </a:lnTo>
                  <a:lnTo>
                    <a:pt x="275478" y="20621"/>
                  </a:lnTo>
                  <a:lnTo>
                    <a:pt x="274992" y="10304"/>
                  </a:lnTo>
                  <a:lnTo>
                    <a:pt x="274828" y="0"/>
                  </a:lnTo>
                  <a:close/>
                </a:path>
              </a:pathLst>
            </a:custGeom>
            <a:solidFill>
              <a:srgbClr val="BCD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84287" y="2580259"/>
              <a:ext cx="277495" cy="75565"/>
            </a:xfrm>
            <a:custGeom>
              <a:avLst/>
              <a:gdLst/>
              <a:ahLst/>
              <a:cxnLst/>
              <a:rect l="l" t="t" r="r" b="b"/>
              <a:pathLst>
                <a:path w="277495" h="75564">
                  <a:moveTo>
                    <a:pt x="4826" y="75311"/>
                  </a:moveTo>
                  <a:lnTo>
                    <a:pt x="2750" y="56618"/>
                  </a:lnTo>
                  <a:lnTo>
                    <a:pt x="1270" y="37877"/>
                  </a:lnTo>
                  <a:lnTo>
                    <a:pt x="361" y="19089"/>
                  </a:lnTo>
                  <a:lnTo>
                    <a:pt x="0" y="253"/>
                  </a:lnTo>
                  <a:lnTo>
                    <a:pt x="274828" y="0"/>
                  </a:lnTo>
                  <a:lnTo>
                    <a:pt x="274992" y="10304"/>
                  </a:lnTo>
                  <a:lnTo>
                    <a:pt x="275478" y="20621"/>
                  </a:lnTo>
                  <a:lnTo>
                    <a:pt x="276274" y="30914"/>
                  </a:lnTo>
                  <a:lnTo>
                    <a:pt x="277368" y="41148"/>
                  </a:lnTo>
                  <a:lnTo>
                    <a:pt x="4826" y="75311"/>
                  </a:lnTo>
                  <a:close/>
                </a:path>
              </a:pathLst>
            </a:custGeom>
            <a:ln w="3175">
              <a:solidFill>
                <a:srgbClr val="BCD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84287" y="1969262"/>
              <a:ext cx="610870" cy="611505"/>
            </a:xfrm>
            <a:custGeom>
              <a:avLst/>
              <a:gdLst/>
              <a:ahLst/>
              <a:cxnLst/>
              <a:rect l="l" t="t" r="r" b="b"/>
              <a:pathLst>
                <a:path w="610870" h="611505">
                  <a:moveTo>
                    <a:pt x="610616" y="0"/>
                  </a:moveTo>
                  <a:lnTo>
                    <a:pt x="562143" y="1890"/>
                  </a:lnTo>
                  <a:lnTo>
                    <a:pt x="515441" y="7364"/>
                  </a:lnTo>
                  <a:lnTo>
                    <a:pt x="469882" y="16284"/>
                  </a:lnTo>
                  <a:lnTo>
                    <a:pt x="425603" y="28515"/>
                  </a:lnTo>
                  <a:lnTo>
                    <a:pt x="382739" y="43920"/>
                  </a:lnTo>
                  <a:lnTo>
                    <a:pt x="341426" y="62364"/>
                  </a:lnTo>
                  <a:lnTo>
                    <a:pt x="301799" y="83711"/>
                  </a:lnTo>
                  <a:lnTo>
                    <a:pt x="263993" y="107825"/>
                  </a:lnTo>
                  <a:lnTo>
                    <a:pt x="228145" y="134570"/>
                  </a:lnTo>
                  <a:lnTo>
                    <a:pt x="194390" y="163810"/>
                  </a:lnTo>
                  <a:lnTo>
                    <a:pt x="162863" y="195409"/>
                  </a:lnTo>
                  <a:lnTo>
                    <a:pt x="133701" y="229232"/>
                  </a:lnTo>
                  <a:lnTo>
                    <a:pt x="107038" y="265142"/>
                  </a:lnTo>
                  <a:lnTo>
                    <a:pt x="83010" y="303003"/>
                  </a:lnTo>
                  <a:lnTo>
                    <a:pt x="61754" y="342679"/>
                  </a:lnTo>
                  <a:lnTo>
                    <a:pt x="43404" y="384035"/>
                  </a:lnTo>
                  <a:lnTo>
                    <a:pt x="28097" y="426935"/>
                  </a:lnTo>
                  <a:lnTo>
                    <a:pt x="15967" y="471242"/>
                  </a:lnTo>
                  <a:lnTo>
                    <a:pt x="7150" y="516821"/>
                  </a:lnTo>
                  <a:lnTo>
                    <a:pt x="1783" y="563536"/>
                  </a:lnTo>
                  <a:lnTo>
                    <a:pt x="0" y="611251"/>
                  </a:lnTo>
                  <a:lnTo>
                    <a:pt x="274828" y="610997"/>
                  </a:lnTo>
                  <a:lnTo>
                    <a:pt x="278466" y="560875"/>
                  </a:lnTo>
                  <a:lnTo>
                    <a:pt x="289037" y="513520"/>
                  </a:lnTo>
                  <a:lnTo>
                    <a:pt x="306021" y="468942"/>
                  </a:lnTo>
                  <a:lnTo>
                    <a:pt x="328901" y="427662"/>
                  </a:lnTo>
                  <a:lnTo>
                    <a:pt x="357158" y="390199"/>
                  </a:lnTo>
                  <a:lnTo>
                    <a:pt x="390275" y="357074"/>
                  </a:lnTo>
                  <a:lnTo>
                    <a:pt x="427733" y="328806"/>
                  </a:lnTo>
                  <a:lnTo>
                    <a:pt x="469014" y="305914"/>
                  </a:lnTo>
                  <a:lnTo>
                    <a:pt x="513600" y="288920"/>
                  </a:lnTo>
                  <a:lnTo>
                    <a:pt x="560973" y="278342"/>
                  </a:lnTo>
                  <a:lnTo>
                    <a:pt x="610616" y="274700"/>
                  </a:lnTo>
                  <a:lnTo>
                    <a:pt x="61061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84287" y="1969262"/>
              <a:ext cx="610870" cy="611505"/>
            </a:xfrm>
            <a:custGeom>
              <a:avLst/>
              <a:gdLst/>
              <a:ahLst/>
              <a:cxnLst/>
              <a:rect l="l" t="t" r="r" b="b"/>
              <a:pathLst>
                <a:path w="610870" h="611505">
                  <a:moveTo>
                    <a:pt x="0" y="611251"/>
                  </a:moveTo>
                  <a:lnTo>
                    <a:pt x="1783" y="563536"/>
                  </a:lnTo>
                  <a:lnTo>
                    <a:pt x="7150" y="516821"/>
                  </a:lnTo>
                  <a:lnTo>
                    <a:pt x="15967" y="471242"/>
                  </a:lnTo>
                  <a:lnTo>
                    <a:pt x="28097" y="426935"/>
                  </a:lnTo>
                  <a:lnTo>
                    <a:pt x="43404" y="384035"/>
                  </a:lnTo>
                  <a:lnTo>
                    <a:pt x="61754" y="342679"/>
                  </a:lnTo>
                  <a:lnTo>
                    <a:pt x="83010" y="303003"/>
                  </a:lnTo>
                  <a:lnTo>
                    <a:pt x="107038" y="265142"/>
                  </a:lnTo>
                  <a:lnTo>
                    <a:pt x="133701" y="229232"/>
                  </a:lnTo>
                  <a:lnTo>
                    <a:pt x="162863" y="195409"/>
                  </a:lnTo>
                  <a:lnTo>
                    <a:pt x="194390" y="163810"/>
                  </a:lnTo>
                  <a:lnTo>
                    <a:pt x="228145" y="134570"/>
                  </a:lnTo>
                  <a:lnTo>
                    <a:pt x="263993" y="107825"/>
                  </a:lnTo>
                  <a:lnTo>
                    <a:pt x="301799" y="83711"/>
                  </a:lnTo>
                  <a:lnTo>
                    <a:pt x="341426" y="62364"/>
                  </a:lnTo>
                  <a:lnTo>
                    <a:pt x="382739" y="43920"/>
                  </a:lnTo>
                  <a:lnTo>
                    <a:pt x="425603" y="28515"/>
                  </a:lnTo>
                  <a:lnTo>
                    <a:pt x="469882" y="16284"/>
                  </a:lnTo>
                  <a:lnTo>
                    <a:pt x="515441" y="7364"/>
                  </a:lnTo>
                  <a:lnTo>
                    <a:pt x="562143" y="1890"/>
                  </a:lnTo>
                  <a:lnTo>
                    <a:pt x="609854" y="0"/>
                  </a:lnTo>
                  <a:lnTo>
                    <a:pt x="610108" y="0"/>
                  </a:lnTo>
                  <a:lnTo>
                    <a:pt x="610362" y="0"/>
                  </a:lnTo>
                  <a:lnTo>
                    <a:pt x="610616" y="0"/>
                  </a:lnTo>
                  <a:lnTo>
                    <a:pt x="610616" y="274700"/>
                  </a:lnTo>
                  <a:lnTo>
                    <a:pt x="560973" y="278342"/>
                  </a:lnTo>
                  <a:lnTo>
                    <a:pt x="513600" y="288920"/>
                  </a:lnTo>
                  <a:lnTo>
                    <a:pt x="469014" y="305914"/>
                  </a:lnTo>
                  <a:lnTo>
                    <a:pt x="427733" y="328806"/>
                  </a:lnTo>
                  <a:lnTo>
                    <a:pt x="390275" y="357074"/>
                  </a:lnTo>
                  <a:lnTo>
                    <a:pt x="357158" y="390199"/>
                  </a:lnTo>
                  <a:lnTo>
                    <a:pt x="328901" y="427662"/>
                  </a:lnTo>
                  <a:lnTo>
                    <a:pt x="306021" y="468942"/>
                  </a:lnTo>
                  <a:lnTo>
                    <a:pt x="289037" y="513520"/>
                  </a:lnTo>
                  <a:lnTo>
                    <a:pt x="278466" y="560875"/>
                  </a:lnTo>
                  <a:lnTo>
                    <a:pt x="274828" y="610488"/>
                  </a:lnTo>
                  <a:lnTo>
                    <a:pt x="274828" y="610742"/>
                  </a:lnTo>
                  <a:lnTo>
                    <a:pt x="274828" y="610997"/>
                  </a:lnTo>
                  <a:lnTo>
                    <a:pt x="0" y="611251"/>
                  </a:lnTo>
                  <a:close/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88580" y="2086356"/>
              <a:ext cx="1411605" cy="1094740"/>
            </a:xfrm>
            <a:custGeom>
              <a:avLst/>
              <a:gdLst/>
              <a:ahLst/>
              <a:cxnLst/>
              <a:rect l="l" t="t" r="r" b="b"/>
              <a:pathLst>
                <a:path w="1411604" h="1094739">
                  <a:moveTo>
                    <a:pt x="1161288" y="806196"/>
                  </a:moveTo>
                  <a:lnTo>
                    <a:pt x="1353312" y="1094232"/>
                  </a:lnTo>
                  <a:lnTo>
                    <a:pt x="1411224" y="1094232"/>
                  </a:lnTo>
                </a:path>
                <a:path w="1411604" h="1094739">
                  <a:moveTo>
                    <a:pt x="333755" y="522732"/>
                  </a:moveTo>
                  <a:lnTo>
                    <a:pt x="56388" y="586740"/>
                  </a:lnTo>
                  <a:lnTo>
                    <a:pt x="0" y="586740"/>
                  </a:lnTo>
                </a:path>
                <a:path w="1411604" h="1094739">
                  <a:moveTo>
                    <a:pt x="470916" y="158496"/>
                  </a:moveTo>
                  <a:lnTo>
                    <a:pt x="234696" y="0"/>
                  </a:lnTo>
                  <a:lnTo>
                    <a:pt x="176784" y="0"/>
                  </a:lnTo>
                </a:path>
              </a:pathLst>
            </a:custGeom>
            <a:ln w="9525">
              <a:solidFill>
                <a:srgbClr val="B7C2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99804" y="3087624"/>
              <a:ext cx="311150" cy="184785"/>
            </a:xfrm>
            <a:custGeom>
              <a:avLst/>
              <a:gdLst/>
              <a:ahLst/>
              <a:cxnLst/>
              <a:rect l="l" t="t" r="r" b="b"/>
              <a:pathLst>
                <a:path w="311150" h="184785">
                  <a:moveTo>
                    <a:pt x="310896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10896" y="184403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124568" y="3086861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73%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76870" y="2579877"/>
            <a:ext cx="1873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2%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52943" y="1993392"/>
            <a:ext cx="312420" cy="186055"/>
          </a:xfrm>
          <a:custGeom>
            <a:avLst/>
            <a:gdLst/>
            <a:ahLst/>
            <a:cxnLst/>
            <a:rect l="l" t="t" r="r" b="b"/>
            <a:pathLst>
              <a:path w="312420" h="186055">
                <a:moveTo>
                  <a:pt x="312420" y="0"/>
                </a:moveTo>
                <a:lnTo>
                  <a:pt x="0" y="0"/>
                </a:lnTo>
                <a:lnTo>
                  <a:pt x="0" y="185927"/>
                </a:lnTo>
                <a:lnTo>
                  <a:pt x="312420" y="185927"/>
                </a:lnTo>
                <a:lnTo>
                  <a:pt x="3124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78597" y="1991944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25%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855581" y="1949069"/>
            <a:ext cx="69215" cy="67310"/>
            <a:chOff x="9855581" y="1949069"/>
            <a:chExt cx="69215" cy="67310"/>
          </a:xfrm>
        </p:grpSpPr>
        <p:sp>
          <p:nvSpPr>
            <p:cNvPr id="22" name="object 22"/>
            <p:cNvSpPr/>
            <p:nvPr/>
          </p:nvSpPr>
          <p:spPr>
            <a:xfrm>
              <a:off x="9856470" y="1949958"/>
              <a:ext cx="67310" cy="66040"/>
            </a:xfrm>
            <a:custGeom>
              <a:avLst/>
              <a:gdLst/>
              <a:ahLst/>
              <a:cxnLst/>
              <a:rect l="l" t="t" r="r" b="b"/>
              <a:pathLst>
                <a:path w="67309" h="66039">
                  <a:moveTo>
                    <a:pt x="67055" y="0"/>
                  </a:moveTo>
                  <a:lnTo>
                    <a:pt x="0" y="0"/>
                  </a:lnTo>
                  <a:lnTo>
                    <a:pt x="0" y="65532"/>
                  </a:lnTo>
                  <a:lnTo>
                    <a:pt x="67055" y="65532"/>
                  </a:lnTo>
                  <a:lnTo>
                    <a:pt x="67055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56470" y="1949958"/>
              <a:ext cx="67310" cy="66040"/>
            </a:xfrm>
            <a:custGeom>
              <a:avLst/>
              <a:gdLst/>
              <a:ahLst/>
              <a:cxnLst/>
              <a:rect l="l" t="t" r="r" b="b"/>
              <a:pathLst>
                <a:path w="67309" h="66039">
                  <a:moveTo>
                    <a:pt x="0" y="65532"/>
                  </a:moveTo>
                  <a:lnTo>
                    <a:pt x="67055" y="65532"/>
                  </a:lnTo>
                  <a:lnTo>
                    <a:pt x="67055" y="0"/>
                  </a:lnTo>
                  <a:lnTo>
                    <a:pt x="0" y="0"/>
                  </a:lnTo>
                  <a:lnTo>
                    <a:pt x="0" y="65532"/>
                  </a:lnTo>
                  <a:close/>
                </a:path>
              </a:pathLst>
            </a:custGeom>
            <a:ln w="3175">
              <a:solidFill>
                <a:srgbClr val="0085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939655" y="1884425"/>
            <a:ext cx="6394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Promoters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855581" y="2543429"/>
            <a:ext cx="69215" cy="67310"/>
            <a:chOff x="9855581" y="2543429"/>
            <a:chExt cx="69215" cy="67310"/>
          </a:xfrm>
        </p:grpSpPr>
        <p:sp>
          <p:nvSpPr>
            <p:cNvPr id="26" name="object 26"/>
            <p:cNvSpPr/>
            <p:nvPr/>
          </p:nvSpPr>
          <p:spPr>
            <a:xfrm>
              <a:off x="9856470" y="2544318"/>
              <a:ext cx="67310" cy="66040"/>
            </a:xfrm>
            <a:custGeom>
              <a:avLst/>
              <a:gdLst/>
              <a:ahLst/>
              <a:cxnLst/>
              <a:rect l="l" t="t" r="r" b="b"/>
              <a:pathLst>
                <a:path w="67309" h="66039">
                  <a:moveTo>
                    <a:pt x="67055" y="0"/>
                  </a:moveTo>
                  <a:lnTo>
                    <a:pt x="0" y="0"/>
                  </a:lnTo>
                  <a:lnTo>
                    <a:pt x="0" y="65532"/>
                  </a:lnTo>
                  <a:lnTo>
                    <a:pt x="67055" y="65532"/>
                  </a:lnTo>
                  <a:lnTo>
                    <a:pt x="67055" y="0"/>
                  </a:lnTo>
                  <a:close/>
                </a:path>
              </a:pathLst>
            </a:custGeom>
            <a:solidFill>
              <a:srgbClr val="BCD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56470" y="2544318"/>
              <a:ext cx="67310" cy="66040"/>
            </a:xfrm>
            <a:custGeom>
              <a:avLst/>
              <a:gdLst/>
              <a:ahLst/>
              <a:cxnLst/>
              <a:rect l="l" t="t" r="r" b="b"/>
              <a:pathLst>
                <a:path w="67309" h="66039">
                  <a:moveTo>
                    <a:pt x="0" y="65532"/>
                  </a:moveTo>
                  <a:lnTo>
                    <a:pt x="67055" y="65532"/>
                  </a:lnTo>
                  <a:lnTo>
                    <a:pt x="67055" y="0"/>
                  </a:lnTo>
                  <a:lnTo>
                    <a:pt x="0" y="0"/>
                  </a:lnTo>
                  <a:lnTo>
                    <a:pt x="0" y="65532"/>
                  </a:lnTo>
                  <a:close/>
                </a:path>
              </a:pathLst>
            </a:custGeom>
            <a:ln w="3175">
              <a:solidFill>
                <a:srgbClr val="BCD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939655" y="2478786"/>
            <a:ext cx="163448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Non-Promoters-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Non</a:t>
            </a:r>
            <a:r>
              <a:rPr sz="1000" b="1" spc="-20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Public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855581" y="3137789"/>
            <a:ext cx="69215" cy="67310"/>
            <a:chOff x="9855581" y="3137789"/>
            <a:chExt cx="69215" cy="67310"/>
          </a:xfrm>
        </p:grpSpPr>
        <p:sp>
          <p:nvSpPr>
            <p:cNvPr id="30" name="object 30"/>
            <p:cNvSpPr/>
            <p:nvPr/>
          </p:nvSpPr>
          <p:spPr>
            <a:xfrm>
              <a:off x="9856470" y="3138678"/>
              <a:ext cx="67310" cy="66040"/>
            </a:xfrm>
            <a:custGeom>
              <a:avLst/>
              <a:gdLst/>
              <a:ahLst/>
              <a:cxnLst/>
              <a:rect l="l" t="t" r="r" b="b"/>
              <a:pathLst>
                <a:path w="67309" h="66039">
                  <a:moveTo>
                    <a:pt x="67055" y="0"/>
                  </a:moveTo>
                  <a:lnTo>
                    <a:pt x="0" y="0"/>
                  </a:lnTo>
                  <a:lnTo>
                    <a:pt x="0" y="65532"/>
                  </a:lnTo>
                  <a:lnTo>
                    <a:pt x="67055" y="65532"/>
                  </a:lnTo>
                  <a:lnTo>
                    <a:pt x="670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56470" y="3138678"/>
              <a:ext cx="67310" cy="66040"/>
            </a:xfrm>
            <a:custGeom>
              <a:avLst/>
              <a:gdLst/>
              <a:ahLst/>
              <a:cxnLst/>
              <a:rect l="l" t="t" r="r" b="b"/>
              <a:pathLst>
                <a:path w="67309" h="66039">
                  <a:moveTo>
                    <a:pt x="0" y="65532"/>
                  </a:moveTo>
                  <a:lnTo>
                    <a:pt x="67055" y="65532"/>
                  </a:lnTo>
                  <a:lnTo>
                    <a:pt x="67055" y="0"/>
                  </a:lnTo>
                  <a:lnTo>
                    <a:pt x="0" y="0"/>
                  </a:lnTo>
                  <a:lnTo>
                    <a:pt x="0" y="65532"/>
                  </a:lnTo>
                  <a:close/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939655" y="3073399"/>
            <a:ext cx="388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Pu</a:t>
            </a:r>
            <a:r>
              <a:rPr sz="1000" b="1" dirty="0">
                <a:latin typeface="Trebuchet MS"/>
                <a:cs typeface="Trebuchet MS"/>
              </a:rPr>
              <a:t>b</a:t>
            </a:r>
            <a:r>
              <a:rPr sz="1000" b="1" spc="-15" dirty="0">
                <a:latin typeface="Trebuchet MS"/>
                <a:cs typeface="Trebuchet MS"/>
              </a:rPr>
              <a:t>l</a:t>
            </a:r>
            <a:r>
              <a:rPr sz="1000" b="1" spc="-5" dirty="0">
                <a:latin typeface="Trebuchet MS"/>
                <a:cs typeface="Trebuchet MS"/>
              </a:rPr>
              <a:t>ic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60107" y="3579876"/>
            <a:ext cx="4897120" cy="302260"/>
          </a:xfrm>
          <a:custGeom>
            <a:avLst/>
            <a:gdLst/>
            <a:ahLst/>
            <a:cxnLst/>
            <a:rect l="l" t="t" r="r" b="b"/>
            <a:pathLst>
              <a:path w="4897120" h="302260">
                <a:moveTo>
                  <a:pt x="4846320" y="0"/>
                </a:moveTo>
                <a:lnTo>
                  <a:pt x="50292" y="0"/>
                </a:lnTo>
                <a:lnTo>
                  <a:pt x="30700" y="3946"/>
                </a:lnTo>
                <a:lnTo>
                  <a:pt x="14716" y="14716"/>
                </a:lnTo>
                <a:lnTo>
                  <a:pt x="3946" y="30700"/>
                </a:lnTo>
                <a:lnTo>
                  <a:pt x="0" y="50292"/>
                </a:lnTo>
                <a:lnTo>
                  <a:pt x="0" y="251460"/>
                </a:lnTo>
                <a:lnTo>
                  <a:pt x="3946" y="271051"/>
                </a:lnTo>
                <a:lnTo>
                  <a:pt x="14716" y="287035"/>
                </a:lnTo>
                <a:lnTo>
                  <a:pt x="30700" y="297805"/>
                </a:lnTo>
                <a:lnTo>
                  <a:pt x="50292" y="301751"/>
                </a:lnTo>
                <a:lnTo>
                  <a:pt x="4846320" y="301751"/>
                </a:lnTo>
                <a:lnTo>
                  <a:pt x="4865911" y="297805"/>
                </a:lnTo>
                <a:lnTo>
                  <a:pt x="4881895" y="287035"/>
                </a:lnTo>
                <a:lnTo>
                  <a:pt x="4892665" y="271051"/>
                </a:lnTo>
                <a:lnTo>
                  <a:pt x="4896612" y="251460"/>
                </a:lnTo>
                <a:lnTo>
                  <a:pt x="4896612" y="50292"/>
                </a:lnTo>
                <a:lnTo>
                  <a:pt x="4892665" y="30700"/>
                </a:lnTo>
                <a:lnTo>
                  <a:pt x="4881895" y="14716"/>
                </a:lnTo>
                <a:lnTo>
                  <a:pt x="4865911" y="3946"/>
                </a:lnTo>
                <a:lnTo>
                  <a:pt x="4846320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013697" y="3580002"/>
            <a:ext cx="78994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5" dirty="0">
                <a:solidFill>
                  <a:srgbClr val="FFFFFF"/>
                </a:solidFill>
                <a:latin typeface="Trebuchet MS"/>
                <a:cs typeface="Trebuchet MS"/>
              </a:rPr>
              <a:t>Dividend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60107" y="972311"/>
            <a:ext cx="4897120" cy="300355"/>
          </a:xfrm>
          <a:custGeom>
            <a:avLst/>
            <a:gdLst/>
            <a:ahLst/>
            <a:cxnLst/>
            <a:rect l="l" t="t" r="r" b="b"/>
            <a:pathLst>
              <a:path w="4897120" h="300355">
                <a:moveTo>
                  <a:pt x="4846574" y="0"/>
                </a:moveTo>
                <a:lnTo>
                  <a:pt x="50038" y="0"/>
                </a:lnTo>
                <a:lnTo>
                  <a:pt x="30539" y="3925"/>
                </a:lnTo>
                <a:lnTo>
                  <a:pt x="14636" y="14636"/>
                </a:lnTo>
                <a:lnTo>
                  <a:pt x="3925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25" y="269688"/>
                </a:lnTo>
                <a:lnTo>
                  <a:pt x="14636" y="285591"/>
                </a:lnTo>
                <a:lnTo>
                  <a:pt x="30539" y="296302"/>
                </a:lnTo>
                <a:lnTo>
                  <a:pt x="50038" y="300227"/>
                </a:lnTo>
                <a:lnTo>
                  <a:pt x="4846574" y="300227"/>
                </a:lnTo>
                <a:lnTo>
                  <a:pt x="4866072" y="296302"/>
                </a:lnTo>
                <a:lnTo>
                  <a:pt x="4881975" y="285591"/>
                </a:lnTo>
                <a:lnTo>
                  <a:pt x="4892686" y="269688"/>
                </a:lnTo>
                <a:lnTo>
                  <a:pt x="4896612" y="250189"/>
                </a:lnTo>
                <a:lnTo>
                  <a:pt x="4896612" y="50037"/>
                </a:lnTo>
                <a:lnTo>
                  <a:pt x="4892686" y="30539"/>
                </a:lnTo>
                <a:lnTo>
                  <a:pt x="4881975" y="14636"/>
                </a:lnTo>
                <a:lnTo>
                  <a:pt x="4866072" y="3925"/>
                </a:lnTo>
                <a:lnTo>
                  <a:pt x="4846574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63560" y="971168"/>
            <a:ext cx="348932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50" b="1" spc="5" dirty="0">
                <a:solidFill>
                  <a:srgbClr val="FFFFFF"/>
                </a:solidFill>
                <a:latin typeface="Trebuchet MS"/>
                <a:cs typeface="Trebuchet MS"/>
              </a:rPr>
              <a:t>Shareholding</a:t>
            </a:r>
            <a:r>
              <a:rPr sz="145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-5" dirty="0">
                <a:solidFill>
                  <a:srgbClr val="FFFFFF"/>
                </a:solidFill>
                <a:latin typeface="Trebuchet MS"/>
                <a:cs typeface="Trebuchet MS"/>
              </a:rPr>
              <a:t>Pattern</a:t>
            </a:r>
            <a:r>
              <a:rPr sz="145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Trebuchet MS"/>
                <a:cs typeface="Trebuchet MS"/>
              </a:rPr>
              <a:t>(31</a:t>
            </a:r>
            <a:r>
              <a:rPr sz="1425" b="1" baseline="2631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425" b="1" spc="240" baseline="26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Trebuchet MS"/>
                <a:cs typeface="Trebuchet MS"/>
              </a:rPr>
              <a:t>March</a:t>
            </a:r>
            <a:r>
              <a:rPr sz="1450" b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-5" dirty="0">
                <a:solidFill>
                  <a:srgbClr val="FFFFFF"/>
                </a:solidFill>
                <a:latin typeface="Trebuchet MS"/>
                <a:cs typeface="Trebuchet MS"/>
              </a:rPr>
              <a:t>2022)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35356" y="836675"/>
            <a:ext cx="6172835" cy="838200"/>
            <a:chOff x="335356" y="836675"/>
            <a:chExt cx="6172835" cy="838200"/>
          </a:xfrm>
        </p:grpSpPr>
        <p:sp>
          <p:nvSpPr>
            <p:cNvPr id="38" name="object 38"/>
            <p:cNvSpPr/>
            <p:nvPr/>
          </p:nvSpPr>
          <p:spPr>
            <a:xfrm>
              <a:off x="335356" y="836675"/>
              <a:ext cx="6172835" cy="518159"/>
            </a:xfrm>
            <a:custGeom>
              <a:avLst/>
              <a:gdLst/>
              <a:ahLst/>
              <a:cxnLst/>
              <a:rect l="l" t="t" r="r" b="b"/>
              <a:pathLst>
                <a:path w="6172834" h="518159">
                  <a:moveTo>
                    <a:pt x="3323590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3323590" y="518160"/>
                  </a:lnTo>
                  <a:lnTo>
                    <a:pt x="3323590" y="0"/>
                  </a:lnTo>
                  <a:close/>
                </a:path>
                <a:path w="6172834" h="518159">
                  <a:moveTo>
                    <a:pt x="6172505" y="0"/>
                  </a:moveTo>
                  <a:lnTo>
                    <a:pt x="3323640" y="0"/>
                  </a:lnTo>
                  <a:lnTo>
                    <a:pt x="3323640" y="518160"/>
                  </a:lnTo>
                  <a:lnTo>
                    <a:pt x="6172505" y="518160"/>
                  </a:lnTo>
                  <a:lnTo>
                    <a:pt x="6172505" y="0"/>
                  </a:lnTo>
                  <a:close/>
                </a:path>
              </a:pathLst>
            </a:custGeom>
            <a:solidFill>
              <a:srgbClr val="0085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5356" y="1354835"/>
              <a:ext cx="6172835" cy="320040"/>
            </a:xfrm>
            <a:custGeom>
              <a:avLst/>
              <a:gdLst/>
              <a:ahLst/>
              <a:cxnLst/>
              <a:rect l="l" t="t" r="r" b="b"/>
              <a:pathLst>
                <a:path w="6172834" h="320039">
                  <a:moveTo>
                    <a:pt x="3323590" y="0"/>
                  </a:moveTo>
                  <a:lnTo>
                    <a:pt x="0" y="0"/>
                  </a:lnTo>
                  <a:lnTo>
                    <a:pt x="0" y="320040"/>
                  </a:lnTo>
                  <a:lnTo>
                    <a:pt x="3323590" y="320040"/>
                  </a:lnTo>
                  <a:lnTo>
                    <a:pt x="3323590" y="0"/>
                  </a:lnTo>
                  <a:close/>
                </a:path>
                <a:path w="6172834" h="320039">
                  <a:moveTo>
                    <a:pt x="6172505" y="0"/>
                  </a:moveTo>
                  <a:lnTo>
                    <a:pt x="3323640" y="0"/>
                  </a:lnTo>
                  <a:lnTo>
                    <a:pt x="3323640" y="320040"/>
                  </a:lnTo>
                  <a:lnTo>
                    <a:pt x="6172505" y="320040"/>
                  </a:lnTo>
                  <a:lnTo>
                    <a:pt x="6172505" y="0"/>
                  </a:lnTo>
                  <a:close/>
                </a:path>
              </a:pathLst>
            </a:custGeom>
            <a:solidFill>
              <a:srgbClr val="BCD4A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35356" y="836675"/>
            <a:ext cx="6172835" cy="518159"/>
          </a:xfrm>
          <a:prstGeom prst="rect">
            <a:avLst/>
          </a:prstGeom>
          <a:solidFill>
            <a:srgbClr val="008576"/>
          </a:solidFill>
        </p:spPr>
        <p:txBody>
          <a:bodyPr vert="horz" wrap="square" lIns="0" tIns="55880" rIns="0" bIns="0" rtlCol="0">
            <a:spAutoFit/>
          </a:bodyPr>
          <a:lstStyle/>
          <a:p>
            <a:pPr marL="121285" marR="3185160">
              <a:lnSpc>
                <a:spcPct val="100000"/>
              </a:lnSpc>
              <a:spcBef>
                <a:spcPts val="440"/>
              </a:spcBef>
            </a:pPr>
            <a:r>
              <a:rPr sz="1300" b="1" spc="-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13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Market </a:t>
            </a:r>
            <a:r>
              <a:rPr sz="1300" b="1" spc="-5" dirty="0">
                <a:solidFill>
                  <a:srgbClr val="FFFFFF"/>
                </a:solidFill>
                <a:latin typeface="Trebuchet MS"/>
                <a:cs typeface="Trebuchet MS"/>
              </a:rPr>
              <a:t>Statistics</a:t>
            </a:r>
            <a:r>
              <a:rPr sz="130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FFFFFF"/>
                </a:solidFill>
                <a:latin typeface="Trebuchet MS"/>
                <a:cs typeface="Trebuchet MS"/>
              </a:rPr>
              <a:t>(30</a:t>
            </a:r>
            <a:r>
              <a:rPr sz="1275" b="1" baseline="26143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275" b="1" spc="195" baseline="2614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May 2022) </a:t>
            </a:r>
            <a:r>
              <a:rPr sz="1300" b="1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rebuchet MS"/>
                <a:cs typeface="Trebuchet MS"/>
              </a:rPr>
              <a:t>(INR)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4500" y="1398473"/>
            <a:ext cx="3875404" cy="544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36290" algn="l"/>
              </a:tabLst>
            </a:pPr>
            <a:r>
              <a:rPr sz="1300" spc="-5" dirty="0">
                <a:latin typeface="Trebuchet MS"/>
                <a:cs typeface="Trebuchet MS"/>
              </a:rPr>
              <a:t>BSE</a:t>
            </a:r>
            <a:r>
              <a:rPr sz="1300" spc="-15" dirty="0">
                <a:latin typeface="Trebuchet MS"/>
                <a:cs typeface="Trebuchet MS"/>
              </a:rPr>
              <a:t> Ticker	</a:t>
            </a:r>
            <a:r>
              <a:rPr sz="1300" spc="-5" dirty="0">
                <a:latin typeface="Trebuchet MS"/>
                <a:cs typeface="Trebuchet MS"/>
              </a:rPr>
              <a:t>521064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3336290" algn="l"/>
              </a:tabLst>
            </a:pPr>
            <a:r>
              <a:rPr sz="1300" spc="-10" dirty="0">
                <a:latin typeface="Trebuchet MS"/>
                <a:cs typeface="Trebuchet MS"/>
              </a:rPr>
              <a:t>N</a:t>
            </a:r>
            <a:r>
              <a:rPr sz="1300" spc="-5" dirty="0">
                <a:latin typeface="Trebuchet MS"/>
                <a:cs typeface="Trebuchet MS"/>
              </a:rPr>
              <a:t>SE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</a:t>
            </a:r>
            <a:r>
              <a:rPr sz="1300" spc="-10" dirty="0">
                <a:latin typeface="Trebuchet MS"/>
                <a:cs typeface="Trebuchet MS"/>
              </a:rPr>
              <a:t>ic</a:t>
            </a:r>
            <a:r>
              <a:rPr sz="1300" spc="-15" dirty="0">
                <a:latin typeface="Trebuchet MS"/>
                <a:cs typeface="Trebuchet MS"/>
              </a:rPr>
              <a:t>k</a:t>
            </a:r>
            <a:r>
              <a:rPr sz="1300" spc="-5" dirty="0">
                <a:latin typeface="Trebuchet MS"/>
                <a:cs typeface="Trebuchet MS"/>
              </a:rPr>
              <a:t>er</a:t>
            </a:r>
            <a:r>
              <a:rPr sz="1300" dirty="0">
                <a:latin typeface="Trebuchet MS"/>
                <a:cs typeface="Trebuchet MS"/>
              </a:rPr>
              <a:t>	</a:t>
            </a:r>
            <a:r>
              <a:rPr sz="1300" spc="-150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rident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5356" y="1994916"/>
            <a:ext cx="6172835" cy="320040"/>
          </a:xfrm>
          <a:prstGeom prst="rect">
            <a:avLst/>
          </a:prstGeom>
          <a:solidFill>
            <a:srgbClr val="A4A4A4">
              <a:alpha val="19999"/>
            </a:srgbClr>
          </a:solidFill>
        </p:spPr>
        <p:txBody>
          <a:bodyPr vert="horz" wrap="square" lIns="0" tIns="5651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445"/>
              </a:spcBef>
              <a:tabLst>
                <a:tab pos="3445510" algn="l"/>
              </a:tabLst>
            </a:pPr>
            <a:r>
              <a:rPr sz="1300" spc="-5" dirty="0">
                <a:latin typeface="Trebuchet MS"/>
                <a:cs typeface="Trebuchet MS"/>
              </a:rPr>
              <a:t>Bloomberg</a:t>
            </a:r>
            <a:r>
              <a:rPr sz="1300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code	</a:t>
            </a:r>
            <a:r>
              <a:rPr sz="1300" spc="-10" dirty="0">
                <a:latin typeface="Trebuchet MS"/>
                <a:cs typeface="Trebuchet MS"/>
              </a:rPr>
              <a:t>TRID:IN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4500" y="2359279"/>
            <a:ext cx="39204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36290" algn="l"/>
              </a:tabLst>
            </a:pPr>
            <a:r>
              <a:rPr sz="1300" spc="-50" dirty="0">
                <a:latin typeface="Trebuchet MS"/>
                <a:cs typeface="Trebuchet MS"/>
              </a:rPr>
              <a:t>R</a:t>
            </a:r>
            <a:r>
              <a:rPr sz="1300" spc="-5" dirty="0">
                <a:latin typeface="Trebuchet MS"/>
                <a:cs typeface="Trebuchet MS"/>
              </a:rPr>
              <a:t>e</a:t>
            </a:r>
            <a:r>
              <a:rPr sz="1300" spc="-10" dirty="0">
                <a:latin typeface="Trebuchet MS"/>
                <a:cs typeface="Trebuchet MS"/>
              </a:rPr>
              <a:t>u</a:t>
            </a:r>
            <a:r>
              <a:rPr sz="1300" spc="-5" dirty="0">
                <a:latin typeface="Trebuchet MS"/>
                <a:cs typeface="Trebuchet MS"/>
              </a:rPr>
              <a:t>ters</a:t>
            </a:r>
            <a:r>
              <a:rPr sz="1300" dirty="0">
                <a:latin typeface="Trebuchet MS"/>
                <a:cs typeface="Trebuchet MS"/>
              </a:rPr>
              <a:t>	</a:t>
            </a:r>
            <a:r>
              <a:rPr sz="1300" spc="-5" dirty="0">
                <a:latin typeface="Trebuchet MS"/>
                <a:cs typeface="Trebuchet MS"/>
              </a:rPr>
              <a:t>TR</a:t>
            </a:r>
            <a:r>
              <a:rPr sz="1300" spc="-10" dirty="0">
                <a:latin typeface="Trebuchet MS"/>
                <a:cs typeface="Trebuchet MS"/>
              </a:rPr>
              <a:t>IE</a:t>
            </a:r>
            <a:r>
              <a:rPr sz="1300" spc="-5" dirty="0">
                <a:latin typeface="Trebuchet MS"/>
                <a:cs typeface="Trebuchet MS"/>
              </a:rPr>
              <a:t>.</a:t>
            </a:r>
            <a:r>
              <a:rPr sz="1300" spc="-10" dirty="0">
                <a:latin typeface="Trebuchet MS"/>
                <a:cs typeface="Trebuchet MS"/>
              </a:rPr>
              <a:t>NS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5356" y="2634995"/>
            <a:ext cx="6172835" cy="320040"/>
          </a:xfrm>
          <a:prstGeom prst="rect">
            <a:avLst/>
          </a:prstGeom>
          <a:solidFill>
            <a:srgbClr val="A4A4A4">
              <a:alpha val="19999"/>
            </a:srgbClr>
          </a:solidFill>
        </p:spPr>
        <p:txBody>
          <a:bodyPr vert="horz" wrap="square" lIns="0" tIns="5651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445"/>
              </a:spcBef>
              <a:tabLst>
                <a:tab pos="3445510" algn="l"/>
              </a:tabLst>
            </a:pPr>
            <a:r>
              <a:rPr sz="1300" spc="-5" dirty="0">
                <a:latin typeface="Trebuchet MS"/>
                <a:cs typeface="Trebuchet MS"/>
              </a:rPr>
              <a:t>Market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Price	</a:t>
            </a:r>
            <a:r>
              <a:rPr sz="1300" spc="-5" dirty="0">
                <a:latin typeface="Trebuchet MS"/>
                <a:cs typeface="Trebuchet MS"/>
              </a:rPr>
              <a:t>48.05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4500" y="2999612"/>
            <a:ext cx="39928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36290" algn="l"/>
              </a:tabLst>
            </a:pPr>
            <a:r>
              <a:rPr sz="1300" spc="-5" dirty="0">
                <a:latin typeface="Trebuchet MS"/>
                <a:cs typeface="Trebuchet MS"/>
              </a:rPr>
              <a:t>Market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Cap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(in</a:t>
            </a:r>
            <a:r>
              <a:rPr sz="1300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million)	2,44,863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5356" y="3275076"/>
            <a:ext cx="6172835" cy="320040"/>
          </a:xfrm>
          <a:prstGeom prst="rect">
            <a:avLst/>
          </a:prstGeom>
          <a:solidFill>
            <a:srgbClr val="A4A4A4">
              <a:alpha val="19999"/>
            </a:srgbClr>
          </a:solidFill>
        </p:spPr>
        <p:txBody>
          <a:bodyPr vert="horz" wrap="square" lIns="0" tIns="5651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445"/>
              </a:spcBef>
              <a:tabLst>
                <a:tab pos="3445510" algn="l"/>
              </a:tabLst>
            </a:pPr>
            <a:r>
              <a:rPr sz="1300" spc="-5" dirty="0">
                <a:latin typeface="Trebuchet MS"/>
                <a:cs typeface="Trebuchet MS"/>
              </a:rPr>
              <a:t>Outstanding</a:t>
            </a:r>
            <a:r>
              <a:rPr sz="1300" spc="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shares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(in</a:t>
            </a:r>
            <a:r>
              <a:rPr sz="1300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million)	5096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4500" y="3639692"/>
            <a:ext cx="34359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36290" algn="l"/>
              </a:tabLst>
            </a:pPr>
            <a:r>
              <a:rPr sz="1300" dirty="0">
                <a:latin typeface="Trebuchet MS"/>
                <a:cs typeface="Trebuchet MS"/>
              </a:rPr>
              <a:t>F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15" dirty="0">
                <a:latin typeface="Trebuchet MS"/>
                <a:cs typeface="Trebuchet MS"/>
              </a:rPr>
              <a:t>c</a:t>
            </a:r>
            <a:r>
              <a:rPr sz="1300" spc="-5" dirty="0">
                <a:latin typeface="Trebuchet MS"/>
                <a:cs typeface="Trebuchet MS"/>
              </a:rPr>
              <a:t>e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v</a:t>
            </a:r>
            <a:r>
              <a:rPr sz="1300" dirty="0">
                <a:latin typeface="Trebuchet MS"/>
                <a:cs typeface="Trebuchet MS"/>
              </a:rPr>
              <a:t>a</a:t>
            </a:r>
            <a:r>
              <a:rPr sz="1300" spc="-5" dirty="0">
                <a:latin typeface="Trebuchet MS"/>
                <a:cs typeface="Trebuchet MS"/>
              </a:rPr>
              <a:t>lue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p</a:t>
            </a:r>
            <a:r>
              <a:rPr sz="1300" spc="-5" dirty="0">
                <a:latin typeface="Trebuchet MS"/>
                <a:cs typeface="Trebuchet MS"/>
              </a:rPr>
              <a:t>er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</a:t>
            </a:r>
            <a:r>
              <a:rPr sz="1300" dirty="0">
                <a:latin typeface="Trebuchet MS"/>
                <a:cs typeface="Trebuchet MS"/>
              </a:rPr>
              <a:t>h</a:t>
            </a:r>
            <a:r>
              <a:rPr sz="1300" spc="-5" dirty="0">
                <a:latin typeface="Trebuchet MS"/>
                <a:cs typeface="Trebuchet MS"/>
              </a:rPr>
              <a:t>are</a:t>
            </a:r>
            <a:r>
              <a:rPr sz="1300" dirty="0">
                <a:latin typeface="Trebuchet MS"/>
                <a:cs typeface="Trebuchet MS"/>
              </a:rPr>
              <a:t>	</a:t>
            </a:r>
            <a:r>
              <a:rPr sz="1300" spc="-5" dirty="0">
                <a:latin typeface="Trebuchet MS"/>
                <a:cs typeface="Trebuchet MS"/>
              </a:rPr>
              <a:t>1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5356" y="3915155"/>
            <a:ext cx="6172835" cy="320040"/>
          </a:xfrm>
          <a:prstGeom prst="rect">
            <a:avLst/>
          </a:prstGeom>
          <a:solidFill>
            <a:srgbClr val="A4A4A4">
              <a:alpha val="19999"/>
            </a:srgbClr>
          </a:solidFill>
        </p:spPr>
        <p:txBody>
          <a:bodyPr vert="horz" wrap="square" lIns="0" tIns="5651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445"/>
              </a:spcBef>
              <a:tabLst>
                <a:tab pos="3445510" algn="l"/>
              </a:tabLst>
            </a:pPr>
            <a:r>
              <a:rPr sz="1300" spc="-5" dirty="0">
                <a:latin typeface="Trebuchet MS"/>
                <a:cs typeface="Trebuchet MS"/>
              </a:rPr>
              <a:t>52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week low/high	15.7/70.3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100316" y="4312920"/>
            <a:ext cx="4596765" cy="1125220"/>
            <a:chOff x="7100316" y="4312920"/>
            <a:chExt cx="4596765" cy="1125220"/>
          </a:xfrm>
        </p:grpSpPr>
        <p:sp>
          <p:nvSpPr>
            <p:cNvPr id="50" name="object 50"/>
            <p:cNvSpPr/>
            <p:nvPr/>
          </p:nvSpPr>
          <p:spPr>
            <a:xfrm>
              <a:off x="7363968" y="4312919"/>
              <a:ext cx="4069079" cy="1120140"/>
            </a:xfrm>
            <a:custGeom>
              <a:avLst/>
              <a:gdLst/>
              <a:ahLst/>
              <a:cxnLst/>
              <a:rect l="l" t="t" r="r" b="b"/>
              <a:pathLst>
                <a:path w="4069079" h="1120139">
                  <a:moveTo>
                    <a:pt x="239268" y="653796"/>
                  </a:moveTo>
                  <a:lnTo>
                    <a:pt x="0" y="653796"/>
                  </a:lnTo>
                  <a:lnTo>
                    <a:pt x="0" y="1120140"/>
                  </a:lnTo>
                  <a:lnTo>
                    <a:pt x="239268" y="1120140"/>
                  </a:lnTo>
                  <a:lnTo>
                    <a:pt x="239268" y="653796"/>
                  </a:lnTo>
                  <a:close/>
                </a:path>
                <a:path w="4069079" h="1120139">
                  <a:moveTo>
                    <a:pt x="1005840" y="653796"/>
                  </a:moveTo>
                  <a:lnTo>
                    <a:pt x="765048" y="653796"/>
                  </a:lnTo>
                  <a:lnTo>
                    <a:pt x="765048" y="1120140"/>
                  </a:lnTo>
                  <a:lnTo>
                    <a:pt x="1005840" y="1120140"/>
                  </a:lnTo>
                  <a:lnTo>
                    <a:pt x="1005840" y="653796"/>
                  </a:lnTo>
                  <a:close/>
                </a:path>
                <a:path w="4069079" h="1120139">
                  <a:moveTo>
                    <a:pt x="1772412" y="185928"/>
                  </a:moveTo>
                  <a:lnTo>
                    <a:pt x="1531620" y="185928"/>
                  </a:lnTo>
                  <a:lnTo>
                    <a:pt x="1531620" y="1120140"/>
                  </a:lnTo>
                  <a:lnTo>
                    <a:pt x="1772412" y="1120140"/>
                  </a:lnTo>
                  <a:lnTo>
                    <a:pt x="1772412" y="185928"/>
                  </a:lnTo>
                  <a:close/>
                </a:path>
                <a:path w="4069079" h="1120139">
                  <a:moveTo>
                    <a:pt x="2537460" y="0"/>
                  </a:moveTo>
                  <a:lnTo>
                    <a:pt x="2298192" y="0"/>
                  </a:lnTo>
                  <a:lnTo>
                    <a:pt x="2298192" y="1120140"/>
                  </a:lnTo>
                  <a:lnTo>
                    <a:pt x="2537460" y="1120140"/>
                  </a:lnTo>
                  <a:lnTo>
                    <a:pt x="2537460" y="0"/>
                  </a:lnTo>
                  <a:close/>
                </a:path>
                <a:path w="4069079" h="1120139">
                  <a:moveTo>
                    <a:pt x="3304032" y="0"/>
                  </a:moveTo>
                  <a:lnTo>
                    <a:pt x="3063240" y="0"/>
                  </a:lnTo>
                  <a:lnTo>
                    <a:pt x="3063240" y="1120140"/>
                  </a:lnTo>
                  <a:lnTo>
                    <a:pt x="3304032" y="1120140"/>
                  </a:lnTo>
                  <a:lnTo>
                    <a:pt x="3304032" y="0"/>
                  </a:lnTo>
                  <a:close/>
                </a:path>
                <a:path w="4069079" h="1120139">
                  <a:moveTo>
                    <a:pt x="4069080" y="0"/>
                  </a:moveTo>
                  <a:lnTo>
                    <a:pt x="3829812" y="0"/>
                  </a:lnTo>
                  <a:lnTo>
                    <a:pt x="3829812" y="1120140"/>
                  </a:lnTo>
                  <a:lnTo>
                    <a:pt x="4069080" y="1120140"/>
                  </a:lnTo>
                  <a:lnTo>
                    <a:pt x="4069080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00316" y="5433060"/>
              <a:ext cx="4596765" cy="0"/>
            </a:xfrm>
            <a:custGeom>
              <a:avLst/>
              <a:gdLst/>
              <a:ahLst/>
              <a:cxnLst/>
              <a:rect l="l" t="t" r="r" b="b"/>
              <a:pathLst>
                <a:path w="4596765">
                  <a:moveTo>
                    <a:pt x="0" y="0"/>
                  </a:moveTo>
                  <a:lnTo>
                    <a:pt x="4596383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83602" y="4421886"/>
              <a:ext cx="3830320" cy="591820"/>
            </a:xfrm>
            <a:custGeom>
              <a:avLst/>
              <a:gdLst/>
              <a:ahLst/>
              <a:cxnLst/>
              <a:rect l="l" t="t" r="r" b="b"/>
              <a:pathLst>
                <a:path w="3830320" h="591820">
                  <a:moveTo>
                    <a:pt x="0" y="591312"/>
                  </a:moveTo>
                  <a:lnTo>
                    <a:pt x="766572" y="466344"/>
                  </a:lnTo>
                  <a:lnTo>
                    <a:pt x="1531620" y="233171"/>
                  </a:lnTo>
                  <a:lnTo>
                    <a:pt x="2298192" y="0"/>
                  </a:lnTo>
                  <a:lnTo>
                    <a:pt x="3063240" y="185927"/>
                  </a:lnTo>
                  <a:lnTo>
                    <a:pt x="3829812" y="566927"/>
                  </a:lnTo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384064" y="5022034"/>
            <a:ext cx="202565" cy="35115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b="1" dirty="0">
                <a:latin typeface="Trebuchet MS"/>
                <a:cs typeface="Trebuchet MS"/>
              </a:rPr>
              <a:t>0</a:t>
            </a:r>
            <a:r>
              <a:rPr sz="1200" b="1" spc="-5" dirty="0">
                <a:latin typeface="Trebuchet MS"/>
                <a:cs typeface="Trebuchet MS"/>
              </a:rPr>
              <a:t>.</a:t>
            </a:r>
            <a:r>
              <a:rPr sz="1200" b="1" spc="5" dirty="0">
                <a:latin typeface="Trebuchet MS"/>
                <a:cs typeface="Trebuchet MS"/>
              </a:rPr>
              <a:t>1</a:t>
            </a:r>
            <a:r>
              <a:rPr sz="1200" b="1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150001" y="5022034"/>
            <a:ext cx="202565" cy="35115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b="1" dirty="0">
                <a:latin typeface="Trebuchet MS"/>
                <a:cs typeface="Trebuchet MS"/>
              </a:rPr>
              <a:t>0</a:t>
            </a:r>
            <a:r>
              <a:rPr sz="1200" b="1" spc="-5" dirty="0">
                <a:latin typeface="Trebuchet MS"/>
                <a:cs typeface="Trebuchet MS"/>
              </a:rPr>
              <a:t>.</a:t>
            </a:r>
            <a:r>
              <a:rPr sz="1200" b="1" spc="5" dirty="0">
                <a:latin typeface="Trebuchet MS"/>
                <a:cs typeface="Trebuchet MS"/>
              </a:rPr>
              <a:t>1</a:t>
            </a:r>
            <a:r>
              <a:rPr sz="1200" b="1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915938" y="5022034"/>
            <a:ext cx="202565" cy="35115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b="1" dirty="0">
                <a:latin typeface="Trebuchet MS"/>
                <a:cs typeface="Trebuchet MS"/>
              </a:rPr>
              <a:t>0</a:t>
            </a:r>
            <a:r>
              <a:rPr sz="1200" b="1" spc="-5" dirty="0">
                <a:latin typeface="Trebuchet MS"/>
                <a:cs typeface="Trebuchet MS"/>
              </a:rPr>
              <a:t>.</a:t>
            </a:r>
            <a:r>
              <a:rPr sz="1200" b="1" spc="5" dirty="0">
                <a:latin typeface="Trebuchet MS"/>
                <a:cs typeface="Trebuchet MS"/>
              </a:rPr>
              <a:t>3</a:t>
            </a:r>
            <a:r>
              <a:rPr sz="1200" b="1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681875" y="5022034"/>
            <a:ext cx="202565" cy="35115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b="1" dirty="0">
                <a:latin typeface="Trebuchet MS"/>
                <a:cs typeface="Trebuchet MS"/>
              </a:rPr>
              <a:t>0</a:t>
            </a:r>
            <a:r>
              <a:rPr sz="1200" b="1" spc="-5" dirty="0">
                <a:latin typeface="Trebuchet MS"/>
                <a:cs typeface="Trebuchet MS"/>
              </a:rPr>
              <a:t>.</a:t>
            </a:r>
            <a:r>
              <a:rPr sz="1200" b="1" spc="5" dirty="0">
                <a:latin typeface="Trebuchet MS"/>
                <a:cs typeface="Trebuchet MS"/>
              </a:rPr>
              <a:t>3</a:t>
            </a:r>
            <a:r>
              <a:rPr sz="1200" b="1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447939" y="5022034"/>
            <a:ext cx="202565" cy="35115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b="1" dirty="0">
                <a:latin typeface="Trebuchet MS"/>
                <a:cs typeface="Trebuchet MS"/>
              </a:rPr>
              <a:t>0</a:t>
            </a:r>
            <a:r>
              <a:rPr sz="1200" b="1" spc="-5" dirty="0">
                <a:latin typeface="Trebuchet MS"/>
                <a:cs typeface="Trebuchet MS"/>
              </a:rPr>
              <a:t>.</a:t>
            </a:r>
            <a:r>
              <a:rPr sz="1200" b="1" spc="5" dirty="0">
                <a:latin typeface="Trebuchet MS"/>
                <a:cs typeface="Trebuchet MS"/>
              </a:rPr>
              <a:t>3</a:t>
            </a:r>
            <a:r>
              <a:rPr sz="1200" b="1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213876" y="5022034"/>
            <a:ext cx="202565" cy="35115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b="1" dirty="0">
                <a:latin typeface="Trebuchet MS"/>
                <a:cs typeface="Trebuchet MS"/>
              </a:rPr>
              <a:t>0</a:t>
            </a:r>
            <a:r>
              <a:rPr sz="1200" b="1" spc="-5" dirty="0">
                <a:latin typeface="Trebuchet MS"/>
                <a:cs typeface="Trebuchet MS"/>
              </a:rPr>
              <a:t>.</a:t>
            </a:r>
            <a:r>
              <a:rPr sz="1200" b="1" spc="5" dirty="0">
                <a:latin typeface="Trebuchet MS"/>
                <a:cs typeface="Trebuchet MS"/>
              </a:rPr>
              <a:t>3</a:t>
            </a:r>
            <a:r>
              <a:rPr sz="1200" b="1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329931" y="4727194"/>
            <a:ext cx="310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27%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095868" y="4602607"/>
            <a:ext cx="310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35%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861806" y="4369054"/>
            <a:ext cx="310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50%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627869" y="4135373"/>
            <a:ext cx="310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65%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393806" y="4321886"/>
            <a:ext cx="310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53%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159743" y="4702302"/>
            <a:ext cx="311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Trebuchet MS"/>
                <a:cs typeface="Trebuchet MS"/>
              </a:rPr>
              <a:t>29%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291831" y="5508447"/>
            <a:ext cx="386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rebuchet MS"/>
                <a:cs typeface="Trebuchet MS"/>
              </a:rPr>
              <a:t>FY17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057768" y="5508447"/>
            <a:ext cx="386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rebuchet MS"/>
                <a:cs typeface="Trebuchet MS"/>
              </a:rPr>
              <a:t>FY</a:t>
            </a:r>
            <a:r>
              <a:rPr sz="1200" b="1" dirty="0">
                <a:latin typeface="Trebuchet MS"/>
                <a:cs typeface="Trebuchet MS"/>
              </a:rPr>
              <a:t>18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824086" y="5508447"/>
            <a:ext cx="386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rebuchet MS"/>
                <a:cs typeface="Trebuchet MS"/>
              </a:rPr>
              <a:t>FY19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340722" y="5420840"/>
            <a:ext cx="1564005" cy="56705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790"/>
              </a:spcBef>
              <a:tabLst>
                <a:tab pos="1027430" algn="l"/>
              </a:tabLst>
            </a:pPr>
            <a:r>
              <a:rPr sz="1200" b="1" spc="-5" dirty="0">
                <a:latin typeface="Trebuchet MS"/>
                <a:cs typeface="Trebuchet MS"/>
              </a:rPr>
              <a:t>FY20	FY21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200" b="1" spc="-5" dirty="0">
                <a:latin typeface="Trebuchet MS"/>
                <a:cs typeface="Trebuchet MS"/>
              </a:rPr>
              <a:t>Dividend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payout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ratio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121897" y="5508447"/>
            <a:ext cx="386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rebuchet MS"/>
                <a:cs typeface="Trebuchet MS"/>
              </a:rPr>
              <a:t>FY22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970519" y="5855208"/>
            <a:ext cx="243840" cy="79375"/>
          </a:xfrm>
          <a:custGeom>
            <a:avLst/>
            <a:gdLst/>
            <a:ahLst/>
            <a:cxnLst/>
            <a:rect l="l" t="t" r="r" b="b"/>
            <a:pathLst>
              <a:path w="243840" h="79375">
                <a:moveTo>
                  <a:pt x="243840" y="0"/>
                </a:moveTo>
                <a:lnTo>
                  <a:pt x="0" y="0"/>
                </a:lnTo>
                <a:lnTo>
                  <a:pt x="0" y="79247"/>
                </a:lnTo>
                <a:lnTo>
                  <a:pt x="243840" y="79247"/>
                </a:lnTo>
                <a:lnTo>
                  <a:pt x="243840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229092" y="5779109"/>
            <a:ext cx="647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rebuchet MS"/>
                <a:cs typeface="Trebuchet MS"/>
              </a:rPr>
              <a:t>Di</a:t>
            </a:r>
            <a:r>
              <a:rPr sz="1200" b="1" spc="-10" dirty="0">
                <a:latin typeface="Trebuchet MS"/>
                <a:cs typeface="Trebuchet MS"/>
              </a:rPr>
              <a:t>v</a:t>
            </a:r>
            <a:r>
              <a:rPr sz="1200" b="1" spc="-5" dirty="0">
                <a:latin typeface="Trebuchet MS"/>
                <a:cs typeface="Trebuchet MS"/>
              </a:rPr>
              <a:t>id</a:t>
            </a:r>
            <a:r>
              <a:rPr sz="1200" b="1" spc="-10" dirty="0">
                <a:latin typeface="Trebuchet MS"/>
                <a:cs typeface="Trebuchet MS"/>
              </a:rPr>
              <a:t>e</a:t>
            </a:r>
            <a:r>
              <a:rPr sz="1200" b="1" spc="-5" dirty="0">
                <a:latin typeface="Trebuchet MS"/>
                <a:cs typeface="Trebuchet MS"/>
              </a:rPr>
              <a:t>nd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082278" y="5894070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5279" y="4355591"/>
            <a:ext cx="6172200" cy="300355"/>
          </a:xfrm>
          <a:custGeom>
            <a:avLst/>
            <a:gdLst/>
            <a:ahLst/>
            <a:cxnLst/>
            <a:rect l="l" t="t" r="r" b="b"/>
            <a:pathLst>
              <a:path w="6172200" h="300354">
                <a:moveTo>
                  <a:pt x="6122162" y="0"/>
                </a:moveTo>
                <a:lnTo>
                  <a:pt x="50038" y="0"/>
                </a:lnTo>
                <a:lnTo>
                  <a:pt x="30560" y="3925"/>
                </a:lnTo>
                <a:lnTo>
                  <a:pt x="14655" y="14636"/>
                </a:lnTo>
                <a:lnTo>
                  <a:pt x="3932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32" y="269688"/>
                </a:lnTo>
                <a:lnTo>
                  <a:pt x="14655" y="285591"/>
                </a:lnTo>
                <a:lnTo>
                  <a:pt x="30560" y="296302"/>
                </a:lnTo>
                <a:lnTo>
                  <a:pt x="50038" y="300227"/>
                </a:lnTo>
                <a:lnTo>
                  <a:pt x="6122162" y="300227"/>
                </a:lnTo>
                <a:lnTo>
                  <a:pt x="6141660" y="296302"/>
                </a:lnTo>
                <a:lnTo>
                  <a:pt x="6157563" y="285591"/>
                </a:lnTo>
                <a:lnTo>
                  <a:pt x="6168274" y="269688"/>
                </a:lnTo>
                <a:lnTo>
                  <a:pt x="6172200" y="250189"/>
                </a:lnTo>
                <a:lnTo>
                  <a:pt x="6172200" y="50037"/>
                </a:lnTo>
                <a:lnTo>
                  <a:pt x="6168274" y="30539"/>
                </a:lnTo>
                <a:lnTo>
                  <a:pt x="6157563" y="14636"/>
                </a:lnTo>
                <a:lnTo>
                  <a:pt x="6141660" y="3925"/>
                </a:lnTo>
                <a:lnTo>
                  <a:pt x="6122162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435098" y="4355083"/>
            <a:ext cx="197231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dirty="0">
                <a:solidFill>
                  <a:srgbClr val="FFFFFF"/>
                </a:solidFill>
                <a:latin typeface="Trebuchet MS"/>
                <a:cs typeface="Trebuchet MS"/>
              </a:rPr>
              <a:t>Stock</a:t>
            </a:r>
            <a:r>
              <a:rPr sz="145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Trebuchet MS"/>
                <a:cs typeface="Trebuchet MS"/>
              </a:rPr>
              <a:t>price</a:t>
            </a:r>
            <a:r>
              <a:rPr sz="145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Trebuchet MS"/>
                <a:cs typeface="Trebuchet MS"/>
              </a:rPr>
              <a:t>movement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55129" y="4895278"/>
            <a:ext cx="5718810" cy="1018540"/>
            <a:chOff x="655129" y="4895278"/>
            <a:chExt cx="5718810" cy="1018540"/>
          </a:xfrm>
        </p:grpSpPr>
        <p:sp>
          <p:nvSpPr>
            <p:cNvPr id="77" name="object 77"/>
            <p:cNvSpPr/>
            <p:nvPr/>
          </p:nvSpPr>
          <p:spPr>
            <a:xfrm>
              <a:off x="659891" y="5871971"/>
              <a:ext cx="5709285" cy="36830"/>
            </a:xfrm>
            <a:custGeom>
              <a:avLst/>
              <a:gdLst/>
              <a:ahLst/>
              <a:cxnLst/>
              <a:rect l="l" t="t" r="r" b="b"/>
              <a:pathLst>
                <a:path w="5709285" h="36829">
                  <a:moveTo>
                    <a:pt x="0" y="0"/>
                  </a:moveTo>
                  <a:lnTo>
                    <a:pt x="5708904" y="0"/>
                  </a:lnTo>
                </a:path>
                <a:path w="5709285" h="36829">
                  <a:moveTo>
                    <a:pt x="0" y="0"/>
                  </a:moveTo>
                  <a:lnTo>
                    <a:pt x="0" y="36575"/>
                  </a:lnTo>
                </a:path>
                <a:path w="5709285" h="36829">
                  <a:moveTo>
                    <a:pt x="684276" y="0"/>
                  </a:moveTo>
                  <a:lnTo>
                    <a:pt x="684276" y="36575"/>
                  </a:lnTo>
                </a:path>
                <a:path w="5709285" h="36829">
                  <a:moveTo>
                    <a:pt x="1370076" y="0"/>
                  </a:moveTo>
                  <a:lnTo>
                    <a:pt x="1370076" y="36575"/>
                  </a:lnTo>
                </a:path>
                <a:path w="5709285" h="36829">
                  <a:moveTo>
                    <a:pt x="2054352" y="0"/>
                  </a:moveTo>
                  <a:lnTo>
                    <a:pt x="2054352" y="36575"/>
                  </a:lnTo>
                </a:path>
                <a:path w="5709285" h="36829">
                  <a:moveTo>
                    <a:pt x="2740152" y="0"/>
                  </a:moveTo>
                  <a:lnTo>
                    <a:pt x="2740152" y="36575"/>
                  </a:lnTo>
                </a:path>
                <a:path w="5709285" h="36829">
                  <a:moveTo>
                    <a:pt x="3424428" y="0"/>
                  </a:moveTo>
                  <a:lnTo>
                    <a:pt x="3424428" y="36575"/>
                  </a:lnTo>
                </a:path>
                <a:path w="5709285" h="36829">
                  <a:moveTo>
                    <a:pt x="4110228" y="0"/>
                  </a:moveTo>
                  <a:lnTo>
                    <a:pt x="4110228" y="36575"/>
                  </a:lnTo>
                </a:path>
                <a:path w="5709285" h="36829">
                  <a:moveTo>
                    <a:pt x="4794504" y="0"/>
                  </a:moveTo>
                  <a:lnTo>
                    <a:pt x="4794504" y="36575"/>
                  </a:lnTo>
                </a:path>
                <a:path w="5709285" h="36829">
                  <a:moveTo>
                    <a:pt x="5480304" y="0"/>
                  </a:moveTo>
                  <a:lnTo>
                    <a:pt x="5480304" y="36575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73429" y="4909565"/>
              <a:ext cx="5480685" cy="887094"/>
            </a:xfrm>
            <a:custGeom>
              <a:avLst/>
              <a:gdLst/>
              <a:ahLst/>
              <a:cxnLst/>
              <a:rect l="l" t="t" r="r" b="b"/>
              <a:pathLst>
                <a:path w="5480685" h="887095">
                  <a:moveTo>
                    <a:pt x="0" y="886967"/>
                  </a:moveTo>
                  <a:lnTo>
                    <a:pt x="685800" y="838199"/>
                  </a:lnTo>
                  <a:lnTo>
                    <a:pt x="1370076" y="842771"/>
                  </a:lnTo>
                  <a:lnTo>
                    <a:pt x="2055876" y="784859"/>
                  </a:lnTo>
                  <a:lnTo>
                    <a:pt x="2740152" y="710183"/>
                  </a:lnTo>
                  <a:lnTo>
                    <a:pt x="3425952" y="669035"/>
                  </a:lnTo>
                  <a:lnTo>
                    <a:pt x="4110228" y="460247"/>
                  </a:lnTo>
                  <a:lnTo>
                    <a:pt x="4796028" y="6095"/>
                  </a:lnTo>
                  <a:lnTo>
                    <a:pt x="5480304" y="0"/>
                  </a:lnTo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663244" y="5555386"/>
            <a:ext cx="234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4</a:t>
            </a:r>
            <a:r>
              <a:rPr sz="900" dirty="0">
                <a:latin typeface="Trebuchet MS"/>
                <a:cs typeface="Trebuchet MS"/>
              </a:rPr>
              <a:t>.</a:t>
            </a:r>
            <a:r>
              <a:rPr sz="900" spc="-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77441" y="5506923"/>
            <a:ext cx="1746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7</a:t>
            </a:r>
            <a:r>
              <a:rPr sz="900" dirty="0">
                <a:latin typeface="Trebuchet MS"/>
                <a:cs typeface="Trebuchet MS"/>
              </a:rPr>
              <a:t>.0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062607" y="5511495"/>
            <a:ext cx="1746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6</a:t>
            </a:r>
            <a:r>
              <a:rPr sz="900" dirty="0">
                <a:latin typeface="Trebuchet MS"/>
                <a:cs typeface="Trebuchet MS"/>
              </a:rPr>
              <a:t>.7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747517" y="5453583"/>
            <a:ext cx="1752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9</a:t>
            </a:r>
            <a:r>
              <a:rPr sz="900" dirty="0">
                <a:latin typeface="Trebuchet MS"/>
                <a:cs typeface="Trebuchet MS"/>
              </a:rPr>
              <a:t>.9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03727" y="5379466"/>
            <a:ext cx="234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14</a:t>
            </a:r>
            <a:r>
              <a:rPr sz="900" dirty="0">
                <a:latin typeface="Trebuchet MS"/>
                <a:cs typeface="Trebuchet MS"/>
              </a:rPr>
              <a:t>.1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088638" y="5338317"/>
            <a:ext cx="234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16</a:t>
            </a:r>
            <a:r>
              <a:rPr sz="900" dirty="0">
                <a:latin typeface="Trebuchet MS"/>
                <a:cs typeface="Trebuchet MS"/>
              </a:rPr>
              <a:t>.4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773803" y="5129276"/>
            <a:ext cx="234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28</a:t>
            </a:r>
            <a:r>
              <a:rPr sz="900" dirty="0">
                <a:latin typeface="Trebuchet MS"/>
                <a:cs typeface="Trebuchet MS"/>
              </a:rPr>
              <a:t>.0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458714" y="4674489"/>
            <a:ext cx="234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53</a:t>
            </a:r>
            <a:r>
              <a:rPr sz="900" dirty="0">
                <a:latin typeface="Trebuchet MS"/>
                <a:cs typeface="Trebuchet MS"/>
              </a:rPr>
              <a:t>.4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143878" y="4668139"/>
            <a:ext cx="234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rebuchet MS"/>
                <a:cs typeface="Trebuchet MS"/>
              </a:rPr>
              <a:t>53</a:t>
            </a:r>
            <a:r>
              <a:rPr sz="900" dirty="0">
                <a:latin typeface="Trebuchet MS"/>
                <a:cs typeface="Trebuchet MS"/>
              </a:rPr>
              <a:t>.7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37997" y="5381040"/>
            <a:ext cx="132715" cy="56451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0"/>
              </a:spcBef>
            </a:pPr>
            <a:r>
              <a:rPr sz="900" spc="-5" dirty="0">
                <a:latin typeface="Trebuchet MS"/>
                <a:cs typeface="Trebuchet MS"/>
              </a:rPr>
              <a:t>20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900" spc="-5" dirty="0">
                <a:latin typeface="Trebuchet MS"/>
                <a:cs typeface="Trebuchet MS"/>
              </a:rPr>
              <a:t>10</a:t>
            </a:r>
            <a:endParaRPr sz="900">
              <a:latin typeface="Trebuchet MS"/>
              <a:cs typeface="Trebuchet MS"/>
            </a:endParaRPr>
          </a:p>
          <a:p>
            <a:pPr marL="59690">
              <a:lnSpc>
                <a:spcPct val="100000"/>
              </a:lnSpc>
              <a:spcBef>
                <a:spcPts val="335"/>
              </a:spcBef>
            </a:pPr>
            <a:r>
              <a:rPr sz="900" dirty="0">
                <a:latin typeface="Trebuchet MS"/>
                <a:cs typeface="Trebuchet MS"/>
              </a:rPr>
              <a:t>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37997" y="4663693"/>
            <a:ext cx="132080" cy="7435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0"/>
              </a:spcBef>
            </a:pPr>
            <a:r>
              <a:rPr sz="900" spc="-5" dirty="0">
                <a:latin typeface="Trebuchet MS"/>
                <a:cs typeface="Trebuchet MS"/>
              </a:rPr>
              <a:t>60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sz="900" spc="-5" dirty="0">
                <a:latin typeface="Trebuchet MS"/>
                <a:cs typeface="Trebuchet MS"/>
              </a:rPr>
              <a:t>50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r>
              <a:rPr sz="900" spc="-5" dirty="0">
                <a:latin typeface="Trebuchet MS"/>
                <a:cs typeface="Trebuchet MS"/>
              </a:rPr>
              <a:t>40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900" spc="-5" dirty="0">
                <a:latin typeface="Trebuchet MS"/>
                <a:cs typeface="Trebuchet MS"/>
              </a:rPr>
              <a:t>30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137154" y="6262878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600455" y="5924803"/>
            <a:ext cx="5841365" cy="41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87705" algn="l"/>
                <a:tab pos="1372235" algn="l"/>
                <a:tab pos="2052955" algn="l"/>
                <a:tab pos="2740025" algn="l"/>
                <a:tab pos="3427729" algn="l"/>
                <a:tab pos="4112260" algn="l"/>
                <a:tab pos="4792980" algn="l"/>
                <a:tab pos="5480050" algn="l"/>
              </a:tabLst>
            </a:pPr>
            <a:r>
              <a:rPr sz="900" spc="-5" dirty="0">
                <a:latin typeface="Trebuchet MS"/>
                <a:cs typeface="Trebuchet MS"/>
              </a:rPr>
              <a:t>M</a:t>
            </a:r>
            <a:r>
              <a:rPr sz="900" dirty="0">
                <a:latin typeface="Trebuchet MS"/>
                <a:cs typeface="Trebuchet MS"/>
              </a:rPr>
              <a:t>ar</a:t>
            </a:r>
            <a:r>
              <a:rPr sz="900" spc="-10" dirty="0">
                <a:latin typeface="Trebuchet MS"/>
                <a:cs typeface="Trebuchet MS"/>
              </a:rPr>
              <a:t>-</a:t>
            </a:r>
            <a:r>
              <a:rPr sz="900" spc="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0	Ju</a:t>
            </a:r>
            <a:r>
              <a:rPr sz="900" spc="-5" dirty="0">
                <a:latin typeface="Trebuchet MS"/>
                <a:cs typeface="Trebuchet MS"/>
              </a:rPr>
              <a:t>n</a:t>
            </a:r>
            <a:r>
              <a:rPr sz="900" spc="-10" dirty="0">
                <a:latin typeface="Trebuchet MS"/>
                <a:cs typeface="Trebuchet MS"/>
              </a:rPr>
              <a:t>-</a:t>
            </a:r>
            <a:r>
              <a:rPr sz="900" spc="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0	Sep</a:t>
            </a:r>
            <a:r>
              <a:rPr sz="900" spc="-10" dirty="0">
                <a:latin typeface="Trebuchet MS"/>
                <a:cs typeface="Trebuchet MS"/>
              </a:rPr>
              <a:t>-</a:t>
            </a:r>
            <a:r>
              <a:rPr sz="900" spc="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0	</a:t>
            </a:r>
            <a:r>
              <a:rPr sz="900" spc="-5" dirty="0">
                <a:latin typeface="Trebuchet MS"/>
                <a:cs typeface="Trebuchet MS"/>
              </a:rPr>
              <a:t>Dec</a:t>
            </a:r>
            <a:r>
              <a:rPr sz="900" spc="5" dirty="0">
                <a:latin typeface="Trebuchet MS"/>
                <a:cs typeface="Trebuchet MS"/>
              </a:rPr>
              <a:t>-</a:t>
            </a:r>
            <a:r>
              <a:rPr sz="900" spc="-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0	</a:t>
            </a:r>
            <a:r>
              <a:rPr sz="900" spc="-5" dirty="0">
                <a:latin typeface="Trebuchet MS"/>
                <a:cs typeface="Trebuchet MS"/>
              </a:rPr>
              <a:t>M</a:t>
            </a:r>
            <a:r>
              <a:rPr sz="900" dirty="0">
                <a:latin typeface="Trebuchet MS"/>
                <a:cs typeface="Trebuchet MS"/>
              </a:rPr>
              <a:t>ar</a:t>
            </a:r>
            <a:r>
              <a:rPr sz="900" spc="-10" dirty="0">
                <a:latin typeface="Trebuchet MS"/>
                <a:cs typeface="Trebuchet MS"/>
              </a:rPr>
              <a:t>-</a:t>
            </a:r>
            <a:r>
              <a:rPr sz="900" spc="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1	Ju</a:t>
            </a:r>
            <a:r>
              <a:rPr sz="900" spc="-5" dirty="0">
                <a:latin typeface="Trebuchet MS"/>
                <a:cs typeface="Trebuchet MS"/>
              </a:rPr>
              <a:t>n</a:t>
            </a:r>
            <a:r>
              <a:rPr sz="900" spc="-10" dirty="0">
                <a:latin typeface="Trebuchet MS"/>
                <a:cs typeface="Trebuchet MS"/>
              </a:rPr>
              <a:t>-</a:t>
            </a:r>
            <a:r>
              <a:rPr sz="900" spc="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1	Sep</a:t>
            </a:r>
            <a:r>
              <a:rPr sz="900" spc="-10" dirty="0">
                <a:latin typeface="Trebuchet MS"/>
                <a:cs typeface="Trebuchet MS"/>
              </a:rPr>
              <a:t>-</a:t>
            </a:r>
            <a:r>
              <a:rPr sz="900" spc="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1	</a:t>
            </a:r>
            <a:r>
              <a:rPr sz="900" spc="-5" dirty="0">
                <a:latin typeface="Trebuchet MS"/>
                <a:cs typeface="Trebuchet MS"/>
              </a:rPr>
              <a:t>Dec</a:t>
            </a:r>
            <a:r>
              <a:rPr sz="900" spc="5" dirty="0">
                <a:latin typeface="Trebuchet MS"/>
                <a:cs typeface="Trebuchet MS"/>
              </a:rPr>
              <a:t>-</a:t>
            </a:r>
            <a:r>
              <a:rPr sz="900" spc="-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1	</a:t>
            </a:r>
            <a:r>
              <a:rPr sz="900" spc="-5" dirty="0">
                <a:latin typeface="Trebuchet MS"/>
                <a:cs typeface="Trebuchet MS"/>
              </a:rPr>
              <a:t>M</a:t>
            </a:r>
            <a:r>
              <a:rPr sz="900" dirty="0">
                <a:latin typeface="Trebuchet MS"/>
                <a:cs typeface="Trebuchet MS"/>
              </a:rPr>
              <a:t>ar</a:t>
            </a:r>
            <a:r>
              <a:rPr sz="900" spc="-10" dirty="0">
                <a:latin typeface="Trebuchet MS"/>
                <a:cs typeface="Trebuchet MS"/>
              </a:rPr>
              <a:t>-</a:t>
            </a:r>
            <a:r>
              <a:rPr sz="900" spc="5" dirty="0">
                <a:latin typeface="Trebuchet MS"/>
                <a:cs typeface="Trebuchet MS"/>
              </a:rPr>
              <a:t>2</a:t>
            </a:r>
            <a:r>
              <a:rPr sz="900" dirty="0"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  <a:p>
            <a:pPr marL="136525" algn="ctr">
              <a:lnSpc>
                <a:spcPct val="100000"/>
              </a:lnSpc>
              <a:spcBef>
                <a:spcPts val="869"/>
              </a:spcBef>
            </a:pPr>
            <a:r>
              <a:rPr sz="900" spc="-5" dirty="0">
                <a:latin typeface="Trebuchet MS"/>
                <a:cs typeface="Trebuchet MS"/>
              </a:rPr>
              <a:t>Series1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55091" y="4655820"/>
            <a:ext cx="6152515" cy="1788160"/>
          </a:xfrm>
          <a:custGeom>
            <a:avLst/>
            <a:gdLst/>
            <a:ahLst/>
            <a:cxnLst/>
            <a:rect l="l" t="t" r="r" b="b"/>
            <a:pathLst>
              <a:path w="6152515" h="1788160">
                <a:moveTo>
                  <a:pt x="0" y="1787652"/>
                </a:moveTo>
                <a:lnTo>
                  <a:pt x="6152388" y="1787652"/>
                </a:lnTo>
                <a:lnTo>
                  <a:pt x="6152388" y="0"/>
                </a:lnTo>
                <a:lnTo>
                  <a:pt x="0" y="0"/>
                </a:lnTo>
                <a:lnTo>
                  <a:pt x="0" y="1787652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xfrm>
            <a:off x="11437619" y="6590971"/>
            <a:ext cx="28955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20"/>
              </a:lnSpc>
            </a:pPr>
            <a:r>
              <a:rPr spc="-5" dirty="0"/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2485">
              <a:lnSpc>
                <a:spcPct val="100000"/>
              </a:lnSpc>
              <a:spcBef>
                <a:spcPts val="95"/>
              </a:spcBef>
              <a:tabLst>
                <a:tab pos="16833215" algn="l"/>
              </a:tabLst>
            </a:pPr>
            <a:r>
              <a:rPr spc="-5" dirty="0">
                <a:solidFill>
                  <a:srgbClr val="008576"/>
                </a:solidFill>
              </a:rPr>
              <a:t> </a:t>
            </a:r>
            <a:r>
              <a:rPr spc="310" dirty="0">
                <a:solidFill>
                  <a:srgbClr val="008576"/>
                </a:solidFill>
              </a:rPr>
              <a:t> </a:t>
            </a:r>
            <a:r>
              <a:rPr spc="-5" dirty="0">
                <a:solidFill>
                  <a:srgbClr val="008576"/>
                </a:solidFill>
              </a:rPr>
              <a:t>Financial</a:t>
            </a:r>
            <a:r>
              <a:rPr spc="-25" dirty="0">
                <a:solidFill>
                  <a:srgbClr val="008576"/>
                </a:solidFill>
              </a:rPr>
              <a:t> </a:t>
            </a:r>
            <a:r>
              <a:rPr spc="-20" dirty="0"/>
              <a:t>Performance	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10171" y="1453896"/>
            <a:ext cx="4660900" cy="1419225"/>
            <a:chOff x="6710171" y="1453896"/>
            <a:chExt cx="4660900" cy="1419225"/>
          </a:xfrm>
        </p:grpSpPr>
        <p:sp>
          <p:nvSpPr>
            <p:cNvPr id="5" name="object 5"/>
            <p:cNvSpPr/>
            <p:nvPr/>
          </p:nvSpPr>
          <p:spPr>
            <a:xfrm>
              <a:off x="6990588" y="1453895"/>
              <a:ext cx="4101465" cy="1416050"/>
            </a:xfrm>
            <a:custGeom>
              <a:avLst/>
              <a:gdLst/>
              <a:ahLst/>
              <a:cxnLst/>
              <a:rect l="l" t="t" r="r" b="b"/>
              <a:pathLst>
                <a:path w="4101465" h="1416050">
                  <a:moveTo>
                    <a:pt x="371856" y="638556"/>
                  </a:moveTo>
                  <a:lnTo>
                    <a:pt x="0" y="638556"/>
                  </a:lnTo>
                  <a:lnTo>
                    <a:pt x="0" y="1415796"/>
                  </a:lnTo>
                  <a:lnTo>
                    <a:pt x="371856" y="1415796"/>
                  </a:lnTo>
                  <a:lnTo>
                    <a:pt x="371856" y="638556"/>
                  </a:lnTo>
                  <a:close/>
                </a:path>
                <a:path w="4101465" h="1416050">
                  <a:moveTo>
                    <a:pt x="1304544" y="513588"/>
                  </a:moveTo>
                  <a:lnTo>
                    <a:pt x="931164" y="513588"/>
                  </a:lnTo>
                  <a:lnTo>
                    <a:pt x="931164" y="1415796"/>
                  </a:lnTo>
                  <a:lnTo>
                    <a:pt x="1304544" y="1415796"/>
                  </a:lnTo>
                  <a:lnTo>
                    <a:pt x="1304544" y="513588"/>
                  </a:lnTo>
                  <a:close/>
                </a:path>
                <a:path w="4101465" h="1416050">
                  <a:moveTo>
                    <a:pt x="2237232" y="691896"/>
                  </a:moveTo>
                  <a:lnTo>
                    <a:pt x="1863852" y="691896"/>
                  </a:lnTo>
                  <a:lnTo>
                    <a:pt x="1863852" y="1415796"/>
                  </a:lnTo>
                  <a:lnTo>
                    <a:pt x="2237232" y="1415796"/>
                  </a:lnTo>
                  <a:lnTo>
                    <a:pt x="2237232" y="691896"/>
                  </a:lnTo>
                  <a:close/>
                </a:path>
                <a:path w="4101465" h="1416050">
                  <a:moveTo>
                    <a:pt x="3168396" y="733044"/>
                  </a:moveTo>
                  <a:lnTo>
                    <a:pt x="2795016" y="733044"/>
                  </a:lnTo>
                  <a:lnTo>
                    <a:pt x="2795016" y="1415796"/>
                  </a:lnTo>
                  <a:lnTo>
                    <a:pt x="3168396" y="1415796"/>
                  </a:lnTo>
                  <a:lnTo>
                    <a:pt x="3168396" y="733044"/>
                  </a:lnTo>
                  <a:close/>
                </a:path>
                <a:path w="4101465" h="1416050">
                  <a:moveTo>
                    <a:pt x="4101084" y="0"/>
                  </a:moveTo>
                  <a:lnTo>
                    <a:pt x="3727704" y="0"/>
                  </a:lnTo>
                  <a:lnTo>
                    <a:pt x="3727704" y="1415796"/>
                  </a:lnTo>
                  <a:lnTo>
                    <a:pt x="4101084" y="1415796"/>
                  </a:lnTo>
                  <a:lnTo>
                    <a:pt x="4101084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10171" y="2869692"/>
              <a:ext cx="4660900" cy="0"/>
            </a:xfrm>
            <a:custGeom>
              <a:avLst/>
              <a:gdLst/>
              <a:ahLst/>
              <a:cxnLst/>
              <a:rect l="l" t="t" r="r" b="b"/>
              <a:pathLst>
                <a:path w="4660900">
                  <a:moveTo>
                    <a:pt x="0" y="0"/>
                  </a:moveTo>
                  <a:lnTo>
                    <a:pt x="4660392" y="0"/>
                  </a:lnTo>
                </a:path>
              </a:pathLst>
            </a:custGeom>
            <a:ln w="6350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77277" y="1992630"/>
              <a:ext cx="3728085" cy="140335"/>
            </a:xfrm>
            <a:custGeom>
              <a:avLst/>
              <a:gdLst/>
              <a:ahLst/>
              <a:cxnLst/>
              <a:rect l="l" t="t" r="r" b="b"/>
              <a:pathLst>
                <a:path w="3728084" h="140335">
                  <a:moveTo>
                    <a:pt x="0" y="83820"/>
                  </a:moveTo>
                  <a:lnTo>
                    <a:pt x="931164" y="92964"/>
                  </a:lnTo>
                  <a:lnTo>
                    <a:pt x="1863852" y="137160"/>
                  </a:lnTo>
                  <a:lnTo>
                    <a:pt x="2795016" y="140208"/>
                  </a:lnTo>
                  <a:lnTo>
                    <a:pt x="3727704" y="0"/>
                  </a:lnTo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91399" y="2437754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9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140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23452" y="2364266"/>
            <a:ext cx="172720" cy="44323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10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292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55505" y="2437754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8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653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87558" y="2437754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8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270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19071" y="2363513"/>
            <a:ext cx="172720" cy="44450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1</a:t>
            </a:r>
            <a:r>
              <a:rPr sz="1000" b="1" spc="5" dirty="0">
                <a:latin typeface="Trebuchet MS"/>
                <a:cs typeface="Trebuchet MS"/>
              </a:rPr>
              <a:t>5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1</a:t>
            </a:r>
            <a:r>
              <a:rPr sz="1000" b="1" spc="5" dirty="0">
                <a:latin typeface="Trebuchet MS"/>
                <a:cs typeface="Trebuchet MS"/>
              </a:rPr>
              <a:t>0</a:t>
            </a:r>
            <a:r>
              <a:rPr sz="1000" b="1" dirty="0"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86396" y="1820672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19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6%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8450" y="1828926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19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4%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3005" y="1797557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18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3%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82682" y="1877313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18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2%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18292" y="1735962"/>
            <a:ext cx="3733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21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7%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4464" y="2891408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1801" y="2891408"/>
            <a:ext cx="1653539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95"/>
              </a:spcBef>
              <a:tabLst>
                <a:tab pos="1339215" algn="l"/>
              </a:tabLst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19</a:t>
            </a:r>
            <a:r>
              <a:rPr sz="1000" b="1" dirty="0">
                <a:latin typeface="Trebuchet MS"/>
                <a:cs typeface="Trebuchet MS"/>
              </a:rPr>
              <a:t>	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20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000" b="1" spc="-5" dirty="0">
                <a:latin typeface="Trebuchet MS"/>
                <a:cs typeface="Trebuchet MS"/>
              </a:rPr>
              <a:t>EBITDA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(in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INR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million)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0173" y="2891408"/>
            <a:ext cx="878205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 algn="ctr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FY21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sz="1000" b="1" spc="-5" dirty="0">
                <a:latin typeface="Trebuchet MS"/>
                <a:cs typeface="Trebuchet MS"/>
              </a:rPr>
              <a:t>EBITDA</a:t>
            </a:r>
            <a:r>
              <a:rPr sz="1000" b="1" spc="-35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Margin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42803" y="2891408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93864" y="3208020"/>
            <a:ext cx="243840" cy="66040"/>
          </a:xfrm>
          <a:custGeom>
            <a:avLst/>
            <a:gdLst/>
            <a:ahLst/>
            <a:cxnLst/>
            <a:rect l="l" t="t" r="r" b="b"/>
            <a:pathLst>
              <a:path w="243840" h="66039">
                <a:moveTo>
                  <a:pt x="243840" y="0"/>
                </a:moveTo>
                <a:lnTo>
                  <a:pt x="0" y="0"/>
                </a:lnTo>
                <a:lnTo>
                  <a:pt x="0" y="65532"/>
                </a:lnTo>
                <a:lnTo>
                  <a:pt x="243840" y="65532"/>
                </a:lnTo>
                <a:lnTo>
                  <a:pt x="243840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62109" y="324078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566927" y="1670304"/>
            <a:ext cx="4971415" cy="1239520"/>
            <a:chOff x="566927" y="1670304"/>
            <a:chExt cx="4971415" cy="1239520"/>
          </a:xfrm>
        </p:grpSpPr>
        <p:sp>
          <p:nvSpPr>
            <p:cNvPr id="25" name="object 25"/>
            <p:cNvSpPr/>
            <p:nvPr/>
          </p:nvSpPr>
          <p:spPr>
            <a:xfrm>
              <a:off x="865632" y="1670303"/>
              <a:ext cx="4375785" cy="1236345"/>
            </a:xfrm>
            <a:custGeom>
              <a:avLst/>
              <a:gdLst/>
              <a:ahLst/>
              <a:cxnLst/>
              <a:rect l="l" t="t" r="r" b="b"/>
              <a:pathLst>
                <a:path w="4375785" h="1236345">
                  <a:moveTo>
                    <a:pt x="397764" y="463296"/>
                  </a:moveTo>
                  <a:lnTo>
                    <a:pt x="0" y="463296"/>
                  </a:lnTo>
                  <a:lnTo>
                    <a:pt x="0" y="1235964"/>
                  </a:lnTo>
                  <a:lnTo>
                    <a:pt x="397764" y="1235964"/>
                  </a:lnTo>
                  <a:lnTo>
                    <a:pt x="397764" y="463296"/>
                  </a:lnTo>
                  <a:close/>
                </a:path>
                <a:path w="4375785" h="1236345">
                  <a:moveTo>
                    <a:pt x="1391412" y="336804"/>
                  </a:moveTo>
                  <a:lnTo>
                    <a:pt x="993648" y="336804"/>
                  </a:lnTo>
                  <a:lnTo>
                    <a:pt x="993648" y="1235964"/>
                  </a:lnTo>
                  <a:lnTo>
                    <a:pt x="1391412" y="1235964"/>
                  </a:lnTo>
                  <a:lnTo>
                    <a:pt x="1391412" y="336804"/>
                  </a:lnTo>
                  <a:close/>
                </a:path>
                <a:path w="4375785" h="1236345">
                  <a:moveTo>
                    <a:pt x="2386571" y="446532"/>
                  </a:moveTo>
                  <a:lnTo>
                    <a:pt x="1988820" y="446532"/>
                  </a:lnTo>
                  <a:lnTo>
                    <a:pt x="1988820" y="1235964"/>
                  </a:lnTo>
                  <a:lnTo>
                    <a:pt x="2386571" y="1235964"/>
                  </a:lnTo>
                  <a:lnTo>
                    <a:pt x="2386571" y="446532"/>
                  </a:lnTo>
                  <a:close/>
                </a:path>
                <a:path w="4375785" h="1236345">
                  <a:moveTo>
                    <a:pt x="3380232" y="484632"/>
                  </a:moveTo>
                  <a:lnTo>
                    <a:pt x="2982468" y="484632"/>
                  </a:lnTo>
                  <a:lnTo>
                    <a:pt x="2982468" y="1235964"/>
                  </a:lnTo>
                  <a:lnTo>
                    <a:pt x="3380232" y="1235964"/>
                  </a:lnTo>
                  <a:lnTo>
                    <a:pt x="3380232" y="484632"/>
                  </a:lnTo>
                  <a:close/>
                </a:path>
                <a:path w="4375785" h="1236345">
                  <a:moveTo>
                    <a:pt x="4375404" y="0"/>
                  </a:moveTo>
                  <a:lnTo>
                    <a:pt x="3977640" y="0"/>
                  </a:lnTo>
                  <a:lnTo>
                    <a:pt x="3977640" y="1235964"/>
                  </a:lnTo>
                  <a:lnTo>
                    <a:pt x="4375404" y="1235964"/>
                  </a:lnTo>
                  <a:lnTo>
                    <a:pt x="4375404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6927" y="2906268"/>
              <a:ext cx="4971415" cy="0"/>
            </a:xfrm>
            <a:custGeom>
              <a:avLst/>
              <a:gdLst/>
              <a:ahLst/>
              <a:cxnLst/>
              <a:rect l="l" t="t" r="r" b="b"/>
              <a:pathLst>
                <a:path w="4971415">
                  <a:moveTo>
                    <a:pt x="0" y="0"/>
                  </a:moveTo>
                  <a:lnTo>
                    <a:pt x="4971288" y="0"/>
                  </a:lnTo>
                </a:path>
              </a:pathLst>
            </a:custGeom>
            <a:ln w="6350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4513" y="1818894"/>
              <a:ext cx="3977640" cy="210820"/>
            </a:xfrm>
            <a:custGeom>
              <a:avLst/>
              <a:gdLst/>
              <a:ahLst/>
              <a:cxnLst/>
              <a:rect l="l" t="t" r="r" b="b"/>
              <a:pathLst>
                <a:path w="3977640" h="210819">
                  <a:moveTo>
                    <a:pt x="0" y="210311"/>
                  </a:moveTo>
                  <a:lnTo>
                    <a:pt x="993648" y="146303"/>
                  </a:lnTo>
                  <a:lnTo>
                    <a:pt x="1988820" y="178307"/>
                  </a:lnTo>
                  <a:lnTo>
                    <a:pt x="2982468" y="0"/>
                  </a:lnTo>
                  <a:lnTo>
                    <a:pt x="3977640" y="32003"/>
                  </a:lnTo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8000" y="2400207"/>
            <a:ext cx="172720" cy="44323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46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403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72537" y="2400207"/>
            <a:ext cx="172720" cy="44323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52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653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67074" y="2400207"/>
            <a:ext cx="172720" cy="44323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47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240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61738" y="2400207"/>
            <a:ext cx="172720" cy="44323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45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353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55894" y="2400207"/>
            <a:ext cx="172720" cy="44323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69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415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2919" y="1486916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54%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63598" y="1393952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58%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91460" y="1482039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56%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86327" y="1356486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67%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64100" y="1518285"/>
            <a:ext cx="262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65%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1090" y="2927985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98117" y="2849270"/>
            <a:ext cx="1518920" cy="48640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715"/>
              </a:spcBef>
              <a:tabLst>
                <a:tab pos="1204595" algn="l"/>
              </a:tabLst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19</a:t>
            </a:r>
            <a:r>
              <a:rPr sz="1000" b="1" dirty="0">
                <a:latin typeface="Trebuchet MS"/>
                <a:cs typeface="Trebuchet MS"/>
              </a:rPr>
              <a:t>	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20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000" b="1" spc="-5" dirty="0">
                <a:latin typeface="Trebuchet MS"/>
                <a:cs typeface="Trebuchet MS"/>
              </a:rPr>
              <a:t>Revenue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(in</a:t>
            </a:r>
            <a:r>
              <a:rPr sz="1000" b="1" spc="-20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INR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million)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72865" y="2849270"/>
            <a:ext cx="473075" cy="48640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715"/>
              </a:spcBef>
            </a:pPr>
            <a:r>
              <a:rPr sz="1000" b="1" spc="-5" dirty="0">
                <a:latin typeface="Trebuchet MS"/>
                <a:cs typeface="Trebuchet MS"/>
              </a:rPr>
              <a:t>FY21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000" b="1" spc="-5" dirty="0">
                <a:latin typeface="Trebuchet MS"/>
                <a:cs typeface="Trebuchet MS"/>
              </a:rPr>
              <a:t>Ex</a:t>
            </a:r>
            <a:r>
              <a:rPr sz="1000" b="1" dirty="0">
                <a:latin typeface="Trebuchet MS"/>
                <a:cs typeface="Trebuchet MS"/>
              </a:rPr>
              <a:t>p</a:t>
            </a:r>
            <a:r>
              <a:rPr sz="1000" b="1" spc="-5" dirty="0">
                <a:latin typeface="Trebuchet MS"/>
                <a:cs typeface="Trebuchet MS"/>
              </a:rPr>
              <a:t>o</a:t>
            </a:r>
            <a:r>
              <a:rPr sz="1000" b="1" dirty="0">
                <a:latin typeface="Trebuchet MS"/>
                <a:cs typeface="Trebuchet MS"/>
              </a:rPr>
              <a:t>r</a:t>
            </a:r>
            <a:r>
              <a:rPr sz="1000" b="1" spc="-10" dirty="0">
                <a:latin typeface="Trebuchet MS"/>
                <a:cs typeface="Trebuchet MS"/>
              </a:rPr>
              <a:t>ts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79340" y="2927985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41703" y="3223260"/>
            <a:ext cx="243840" cy="67310"/>
          </a:xfrm>
          <a:custGeom>
            <a:avLst/>
            <a:gdLst/>
            <a:ahLst/>
            <a:cxnLst/>
            <a:rect l="l" t="t" r="r" b="b"/>
            <a:pathLst>
              <a:path w="243839" h="67310">
                <a:moveTo>
                  <a:pt x="243840" y="0"/>
                </a:moveTo>
                <a:lnTo>
                  <a:pt x="0" y="0"/>
                </a:lnTo>
                <a:lnTo>
                  <a:pt x="0" y="67055"/>
                </a:lnTo>
                <a:lnTo>
                  <a:pt x="243840" y="67055"/>
                </a:lnTo>
                <a:lnTo>
                  <a:pt x="243840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15690" y="3257550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6664452" y="4319015"/>
            <a:ext cx="4841875" cy="1332230"/>
            <a:chOff x="6664452" y="4319015"/>
            <a:chExt cx="4841875" cy="1332230"/>
          </a:xfrm>
        </p:grpSpPr>
        <p:sp>
          <p:nvSpPr>
            <p:cNvPr id="45" name="object 45"/>
            <p:cNvSpPr/>
            <p:nvPr/>
          </p:nvSpPr>
          <p:spPr>
            <a:xfrm>
              <a:off x="6955536" y="4319015"/>
              <a:ext cx="4261485" cy="1329055"/>
            </a:xfrm>
            <a:custGeom>
              <a:avLst/>
              <a:gdLst/>
              <a:ahLst/>
              <a:cxnLst/>
              <a:rect l="l" t="t" r="r" b="b"/>
              <a:pathLst>
                <a:path w="4261484" h="1329054">
                  <a:moveTo>
                    <a:pt x="387096" y="777240"/>
                  </a:moveTo>
                  <a:lnTo>
                    <a:pt x="0" y="777240"/>
                  </a:lnTo>
                  <a:lnTo>
                    <a:pt x="0" y="1328928"/>
                  </a:lnTo>
                  <a:lnTo>
                    <a:pt x="387096" y="1328928"/>
                  </a:lnTo>
                  <a:lnTo>
                    <a:pt x="387096" y="777240"/>
                  </a:lnTo>
                  <a:close/>
                </a:path>
                <a:path w="4261484" h="1329054">
                  <a:moveTo>
                    <a:pt x="1354836" y="429768"/>
                  </a:moveTo>
                  <a:lnTo>
                    <a:pt x="967740" y="429768"/>
                  </a:lnTo>
                  <a:lnTo>
                    <a:pt x="967740" y="1328928"/>
                  </a:lnTo>
                  <a:lnTo>
                    <a:pt x="1354836" y="1328928"/>
                  </a:lnTo>
                  <a:lnTo>
                    <a:pt x="1354836" y="429768"/>
                  </a:lnTo>
                  <a:close/>
                </a:path>
                <a:path w="4261484" h="1329054">
                  <a:moveTo>
                    <a:pt x="2324100" y="525780"/>
                  </a:moveTo>
                  <a:lnTo>
                    <a:pt x="1937004" y="525780"/>
                  </a:lnTo>
                  <a:lnTo>
                    <a:pt x="1937004" y="1328928"/>
                  </a:lnTo>
                  <a:lnTo>
                    <a:pt x="2324100" y="1328928"/>
                  </a:lnTo>
                  <a:lnTo>
                    <a:pt x="2324100" y="525780"/>
                  </a:lnTo>
                  <a:close/>
                </a:path>
                <a:path w="4261484" h="1329054">
                  <a:moveTo>
                    <a:pt x="3291840" y="513588"/>
                  </a:moveTo>
                  <a:lnTo>
                    <a:pt x="2904744" y="513588"/>
                  </a:lnTo>
                  <a:lnTo>
                    <a:pt x="2904744" y="1328928"/>
                  </a:lnTo>
                  <a:lnTo>
                    <a:pt x="3291840" y="1328928"/>
                  </a:lnTo>
                  <a:lnTo>
                    <a:pt x="3291840" y="513588"/>
                  </a:lnTo>
                  <a:close/>
                </a:path>
                <a:path w="4261484" h="1329054">
                  <a:moveTo>
                    <a:pt x="4261104" y="0"/>
                  </a:moveTo>
                  <a:lnTo>
                    <a:pt x="3874008" y="0"/>
                  </a:lnTo>
                  <a:lnTo>
                    <a:pt x="3874008" y="1328928"/>
                  </a:lnTo>
                  <a:lnTo>
                    <a:pt x="4261104" y="1328928"/>
                  </a:lnTo>
                  <a:lnTo>
                    <a:pt x="4261104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664452" y="5647943"/>
              <a:ext cx="4841875" cy="0"/>
            </a:xfrm>
            <a:custGeom>
              <a:avLst/>
              <a:gdLst/>
              <a:ahLst/>
              <a:cxnLst/>
              <a:rect l="l" t="t" r="r" b="b"/>
              <a:pathLst>
                <a:path w="4841875">
                  <a:moveTo>
                    <a:pt x="0" y="0"/>
                  </a:moveTo>
                  <a:lnTo>
                    <a:pt x="4841748" y="0"/>
                  </a:lnTo>
                </a:path>
              </a:pathLst>
            </a:custGeom>
            <a:ln w="6350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48322" y="4452365"/>
              <a:ext cx="3874135" cy="612775"/>
            </a:xfrm>
            <a:custGeom>
              <a:avLst/>
              <a:gdLst/>
              <a:ahLst/>
              <a:cxnLst/>
              <a:rect l="l" t="t" r="r" b="b"/>
              <a:pathLst>
                <a:path w="3874134" h="612775">
                  <a:moveTo>
                    <a:pt x="0" y="612647"/>
                  </a:moveTo>
                  <a:lnTo>
                    <a:pt x="969263" y="480059"/>
                  </a:lnTo>
                  <a:lnTo>
                    <a:pt x="1937003" y="460247"/>
                  </a:lnTo>
                  <a:lnTo>
                    <a:pt x="2906268" y="419099"/>
                  </a:lnTo>
                  <a:lnTo>
                    <a:pt x="3874007" y="0"/>
                  </a:lnTo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063078" y="5217911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2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659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031707" y="5217911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3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709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000336" y="5217911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3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418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68965" y="5217911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3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457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937594" y="5217911"/>
            <a:ext cx="172720" cy="368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8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150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994652" y="4810125"/>
            <a:ext cx="306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5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7%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23276" y="4677283"/>
            <a:ext cx="3873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7.0%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931909" y="4656835"/>
            <a:ext cx="306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7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2%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900666" y="4615688"/>
            <a:ext cx="306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7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6%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832718" y="4196588"/>
            <a:ext cx="38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11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7%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986143" y="5670600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775193" y="5623774"/>
            <a:ext cx="1475105" cy="42354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464"/>
              </a:spcBef>
              <a:tabLst>
                <a:tab pos="1160780" algn="l"/>
              </a:tabLst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19</a:t>
            </a:r>
            <a:r>
              <a:rPr sz="1000" b="1" dirty="0">
                <a:latin typeface="Trebuchet MS"/>
                <a:cs typeface="Trebuchet MS"/>
              </a:rPr>
              <a:t>	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20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000" b="1" dirty="0">
                <a:latin typeface="Trebuchet MS"/>
                <a:cs typeface="Trebuchet MS"/>
              </a:rPr>
              <a:t>PAT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(in</a:t>
            </a:r>
            <a:r>
              <a:rPr sz="1000" b="1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INR</a:t>
            </a:r>
            <a:r>
              <a:rPr sz="1000" b="1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million)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675368" y="5623774"/>
            <a:ext cx="703580" cy="42354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55880" algn="ctr">
              <a:lnSpc>
                <a:spcPct val="100000"/>
              </a:lnSpc>
              <a:spcBef>
                <a:spcPts val="464"/>
              </a:spcBef>
            </a:pPr>
            <a:r>
              <a:rPr sz="1000" b="1" spc="-5" dirty="0">
                <a:latin typeface="Trebuchet MS"/>
                <a:cs typeface="Trebuchet MS"/>
              </a:rPr>
              <a:t>FY21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000" b="1" dirty="0">
                <a:latin typeface="Trebuchet MS"/>
                <a:cs typeface="Trebuchet MS"/>
              </a:rPr>
              <a:t>PAT</a:t>
            </a:r>
            <a:r>
              <a:rPr sz="1000" b="1" spc="-60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margin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860785" y="5670600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517892" y="5934455"/>
            <a:ext cx="243840" cy="66040"/>
          </a:xfrm>
          <a:custGeom>
            <a:avLst/>
            <a:gdLst/>
            <a:ahLst/>
            <a:cxnLst/>
            <a:rect l="l" t="t" r="r" b="b"/>
            <a:pathLst>
              <a:path w="243840" h="66039">
                <a:moveTo>
                  <a:pt x="243840" y="0"/>
                </a:moveTo>
                <a:lnTo>
                  <a:pt x="0" y="0"/>
                </a:lnTo>
                <a:lnTo>
                  <a:pt x="0" y="65532"/>
                </a:lnTo>
                <a:lnTo>
                  <a:pt x="243840" y="65532"/>
                </a:lnTo>
                <a:lnTo>
                  <a:pt x="243840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417557" y="5967221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7564" y="909827"/>
            <a:ext cx="5184775" cy="302260"/>
          </a:xfrm>
          <a:custGeom>
            <a:avLst/>
            <a:gdLst/>
            <a:ahLst/>
            <a:cxnLst/>
            <a:rect l="l" t="t" r="r" b="b"/>
            <a:pathLst>
              <a:path w="5184775" h="302259">
                <a:moveTo>
                  <a:pt x="5134356" y="0"/>
                </a:moveTo>
                <a:lnTo>
                  <a:pt x="50291" y="0"/>
                </a:lnTo>
                <a:lnTo>
                  <a:pt x="30700" y="3946"/>
                </a:lnTo>
                <a:lnTo>
                  <a:pt x="14716" y="14716"/>
                </a:lnTo>
                <a:lnTo>
                  <a:pt x="3946" y="30700"/>
                </a:lnTo>
                <a:lnTo>
                  <a:pt x="0" y="50292"/>
                </a:lnTo>
                <a:lnTo>
                  <a:pt x="0" y="251460"/>
                </a:lnTo>
                <a:lnTo>
                  <a:pt x="3946" y="271051"/>
                </a:lnTo>
                <a:lnTo>
                  <a:pt x="14716" y="287035"/>
                </a:lnTo>
                <a:lnTo>
                  <a:pt x="30700" y="297805"/>
                </a:lnTo>
                <a:lnTo>
                  <a:pt x="50291" y="301751"/>
                </a:lnTo>
                <a:lnTo>
                  <a:pt x="5134356" y="301751"/>
                </a:lnTo>
                <a:lnTo>
                  <a:pt x="5153947" y="297805"/>
                </a:lnTo>
                <a:lnTo>
                  <a:pt x="5169931" y="287035"/>
                </a:lnTo>
                <a:lnTo>
                  <a:pt x="5180701" y="271051"/>
                </a:lnTo>
                <a:lnTo>
                  <a:pt x="5184647" y="251460"/>
                </a:lnTo>
                <a:lnTo>
                  <a:pt x="5184647" y="50292"/>
                </a:lnTo>
                <a:lnTo>
                  <a:pt x="5180701" y="30700"/>
                </a:lnTo>
                <a:lnTo>
                  <a:pt x="5169931" y="14716"/>
                </a:lnTo>
                <a:lnTo>
                  <a:pt x="5153947" y="3946"/>
                </a:lnTo>
                <a:lnTo>
                  <a:pt x="5134356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688069" y="909066"/>
            <a:ext cx="64452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dirty="0">
                <a:solidFill>
                  <a:srgbClr val="FFFFFF"/>
                </a:solidFill>
                <a:latin typeface="Trebuchet MS"/>
                <a:cs typeface="Trebuchet MS"/>
              </a:rPr>
              <a:t>EBITDA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35279" y="909827"/>
            <a:ext cx="5280660" cy="302260"/>
          </a:xfrm>
          <a:custGeom>
            <a:avLst/>
            <a:gdLst/>
            <a:ahLst/>
            <a:cxnLst/>
            <a:rect l="l" t="t" r="r" b="b"/>
            <a:pathLst>
              <a:path w="5280660" h="302259">
                <a:moveTo>
                  <a:pt x="5230368" y="0"/>
                </a:moveTo>
                <a:lnTo>
                  <a:pt x="50292" y="0"/>
                </a:lnTo>
                <a:lnTo>
                  <a:pt x="30716" y="3946"/>
                </a:lnTo>
                <a:lnTo>
                  <a:pt x="14730" y="14716"/>
                </a:lnTo>
                <a:lnTo>
                  <a:pt x="3952" y="30700"/>
                </a:lnTo>
                <a:lnTo>
                  <a:pt x="0" y="50292"/>
                </a:lnTo>
                <a:lnTo>
                  <a:pt x="0" y="251460"/>
                </a:lnTo>
                <a:lnTo>
                  <a:pt x="3952" y="271051"/>
                </a:lnTo>
                <a:lnTo>
                  <a:pt x="14730" y="287035"/>
                </a:lnTo>
                <a:lnTo>
                  <a:pt x="30716" y="297805"/>
                </a:lnTo>
                <a:lnTo>
                  <a:pt x="50292" y="301751"/>
                </a:lnTo>
                <a:lnTo>
                  <a:pt x="5230368" y="301751"/>
                </a:lnTo>
                <a:lnTo>
                  <a:pt x="5249959" y="297805"/>
                </a:lnTo>
                <a:lnTo>
                  <a:pt x="5265943" y="287035"/>
                </a:lnTo>
                <a:lnTo>
                  <a:pt x="5276713" y="271051"/>
                </a:lnTo>
                <a:lnTo>
                  <a:pt x="5280660" y="251460"/>
                </a:lnTo>
                <a:lnTo>
                  <a:pt x="5280660" y="50292"/>
                </a:lnTo>
                <a:lnTo>
                  <a:pt x="5276713" y="30700"/>
                </a:lnTo>
                <a:lnTo>
                  <a:pt x="5265943" y="14716"/>
                </a:lnTo>
                <a:lnTo>
                  <a:pt x="5249959" y="3946"/>
                </a:lnTo>
                <a:lnTo>
                  <a:pt x="5230368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564638" y="909066"/>
            <a:ext cx="82169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b="1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b="1" spc="5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1450" b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b="1" spc="5" dirty="0">
                <a:solidFill>
                  <a:srgbClr val="FFFFFF"/>
                </a:solidFill>
                <a:latin typeface="Trebuchet MS"/>
                <a:cs typeface="Trebuchet MS"/>
              </a:rPr>
              <a:t>UE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35279" y="3598164"/>
            <a:ext cx="5184775" cy="300355"/>
          </a:xfrm>
          <a:custGeom>
            <a:avLst/>
            <a:gdLst/>
            <a:ahLst/>
            <a:cxnLst/>
            <a:rect l="l" t="t" r="r" b="b"/>
            <a:pathLst>
              <a:path w="5184775" h="300354">
                <a:moveTo>
                  <a:pt x="5134610" y="0"/>
                </a:moveTo>
                <a:lnTo>
                  <a:pt x="50038" y="0"/>
                </a:lnTo>
                <a:lnTo>
                  <a:pt x="30560" y="3925"/>
                </a:lnTo>
                <a:lnTo>
                  <a:pt x="14655" y="14636"/>
                </a:lnTo>
                <a:lnTo>
                  <a:pt x="3932" y="30539"/>
                </a:lnTo>
                <a:lnTo>
                  <a:pt x="0" y="50037"/>
                </a:lnTo>
                <a:lnTo>
                  <a:pt x="0" y="250190"/>
                </a:lnTo>
                <a:lnTo>
                  <a:pt x="3932" y="269688"/>
                </a:lnTo>
                <a:lnTo>
                  <a:pt x="14655" y="285591"/>
                </a:lnTo>
                <a:lnTo>
                  <a:pt x="30560" y="296302"/>
                </a:lnTo>
                <a:lnTo>
                  <a:pt x="50038" y="300228"/>
                </a:lnTo>
                <a:lnTo>
                  <a:pt x="5134610" y="300228"/>
                </a:lnTo>
                <a:lnTo>
                  <a:pt x="5154108" y="296302"/>
                </a:lnTo>
                <a:lnTo>
                  <a:pt x="5170011" y="285591"/>
                </a:lnTo>
                <a:lnTo>
                  <a:pt x="5180722" y="269688"/>
                </a:lnTo>
                <a:lnTo>
                  <a:pt x="5184648" y="250190"/>
                </a:lnTo>
                <a:lnTo>
                  <a:pt x="5184648" y="50037"/>
                </a:lnTo>
                <a:lnTo>
                  <a:pt x="5180722" y="30539"/>
                </a:lnTo>
                <a:lnTo>
                  <a:pt x="5170011" y="14636"/>
                </a:lnTo>
                <a:lnTo>
                  <a:pt x="5154108" y="3925"/>
                </a:lnTo>
                <a:lnTo>
                  <a:pt x="5134610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2747264" y="3597655"/>
            <a:ext cx="36131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5" dirty="0">
                <a:solidFill>
                  <a:srgbClr val="FFFFFF"/>
                </a:solidFill>
                <a:latin typeface="Trebuchet MS"/>
                <a:cs typeface="Trebuchet MS"/>
              </a:rPr>
              <a:t>PBT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417564" y="3598164"/>
            <a:ext cx="5184775" cy="300355"/>
          </a:xfrm>
          <a:custGeom>
            <a:avLst/>
            <a:gdLst/>
            <a:ahLst/>
            <a:cxnLst/>
            <a:rect l="l" t="t" r="r" b="b"/>
            <a:pathLst>
              <a:path w="5184775" h="300354">
                <a:moveTo>
                  <a:pt x="5134610" y="0"/>
                </a:moveTo>
                <a:lnTo>
                  <a:pt x="50037" y="0"/>
                </a:lnTo>
                <a:lnTo>
                  <a:pt x="30539" y="3925"/>
                </a:lnTo>
                <a:lnTo>
                  <a:pt x="14636" y="14636"/>
                </a:lnTo>
                <a:lnTo>
                  <a:pt x="3925" y="30539"/>
                </a:lnTo>
                <a:lnTo>
                  <a:pt x="0" y="50037"/>
                </a:lnTo>
                <a:lnTo>
                  <a:pt x="0" y="250190"/>
                </a:lnTo>
                <a:lnTo>
                  <a:pt x="3925" y="269688"/>
                </a:lnTo>
                <a:lnTo>
                  <a:pt x="14636" y="285591"/>
                </a:lnTo>
                <a:lnTo>
                  <a:pt x="30539" y="296302"/>
                </a:lnTo>
                <a:lnTo>
                  <a:pt x="50037" y="300228"/>
                </a:lnTo>
                <a:lnTo>
                  <a:pt x="5134610" y="300228"/>
                </a:lnTo>
                <a:lnTo>
                  <a:pt x="5154108" y="296302"/>
                </a:lnTo>
                <a:lnTo>
                  <a:pt x="5170011" y="285591"/>
                </a:lnTo>
                <a:lnTo>
                  <a:pt x="5180722" y="269688"/>
                </a:lnTo>
                <a:lnTo>
                  <a:pt x="5184647" y="250190"/>
                </a:lnTo>
                <a:lnTo>
                  <a:pt x="5184647" y="50037"/>
                </a:lnTo>
                <a:lnTo>
                  <a:pt x="5180722" y="30539"/>
                </a:lnTo>
                <a:lnTo>
                  <a:pt x="5170011" y="14636"/>
                </a:lnTo>
                <a:lnTo>
                  <a:pt x="5154108" y="3925"/>
                </a:lnTo>
                <a:lnTo>
                  <a:pt x="5134610" y="0"/>
                </a:lnTo>
                <a:close/>
              </a:path>
            </a:pathLst>
          </a:custGeom>
          <a:solidFill>
            <a:srgbClr val="0085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843518" y="3597655"/>
            <a:ext cx="33464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50" b="1" spc="-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b="1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678180" y="4230623"/>
            <a:ext cx="4843780" cy="1334135"/>
            <a:chOff x="678180" y="4230623"/>
            <a:chExt cx="4843780" cy="1334135"/>
          </a:xfrm>
        </p:grpSpPr>
        <p:sp>
          <p:nvSpPr>
            <p:cNvPr id="73" name="object 73"/>
            <p:cNvSpPr/>
            <p:nvPr/>
          </p:nvSpPr>
          <p:spPr>
            <a:xfrm>
              <a:off x="969264" y="4230623"/>
              <a:ext cx="4261485" cy="1330960"/>
            </a:xfrm>
            <a:custGeom>
              <a:avLst/>
              <a:gdLst/>
              <a:ahLst/>
              <a:cxnLst/>
              <a:rect l="l" t="t" r="r" b="b"/>
              <a:pathLst>
                <a:path w="4261485" h="1330960">
                  <a:moveTo>
                    <a:pt x="387096" y="361188"/>
                  </a:moveTo>
                  <a:lnTo>
                    <a:pt x="0" y="361188"/>
                  </a:lnTo>
                  <a:lnTo>
                    <a:pt x="0" y="1330452"/>
                  </a:lnTo>
                  <a:lnTo>
                    <a:pt x="387096" y="1330452"/>
                  </a:lnTo>
                  <a:lnTo>
                    <a:pt x="387096" y="361188"/>
                  </a:lnTo>
                  <a:close/>
                </a:path>
                <a:path w="4261485" h="1330960">
                  <a:moveTo>
                    <a:pt x="1356360" y="0"/>
                  </a:moveTo>
                  <a:lnTo>
                    <a:pt x="967740" y="0"/>
                  </a:lnTo>
                  <a:lnTo>
                    <a:pt x="967740" y="1330452"/>
                  </a:lnTo>
                  <a:lnTo>
                    <a:pt x="1356360" y="1330452"/>
                  </a:lnTo>
                  <a:lnTo>
                    <a:pt x="1356360" y="0"/>
                  </a:lnTo>
                  <a:close/>
                </a:path>
                <a:path w="4261485" h="1330960">
                  <a:moveTo>
                    <a:pt x="2324100" y="263652"/>
                  </a:moveTo>
                  <a:lnTo>
                    <a:pt x="1937004" y="263652"/>
                  </a:lnTo>
                  <a:lnTo>
                    <a:pt x="1937004" y="1330452"/>
                  </a:lnTo>
                  <a:lnTo>
                    <a:pt x="2324100" y="1330452"/>
                  </a:lnTo>
                  <a:lnTo>
                    <a:pt x="2324100" y="263652"/>
                  </a:lnTo>
                  <a:close/>
                </a:path>
                <a:path w="4261485" h="1330960">
                  <a:moveTo>
                    <a:pt x="3293364" y="182880"/>
                  </a:moveTo>
                  <a:lnTo>
                    <a:pt x="2904744" y="182880"/>
                  </a:lnTo>
                  <a:lnTo>
                    <a:pt x="2904744" y="1330452"/>
                  </a:lnTo>
                  <a:lnTo>
                    <a:pt x="3293364" y="1330452"/>
                  </a:lnTo>
                  <a:lnTo>
                    <a:pt x="3293364" y="182880"/>
                  </a:lnTo>
                  <a:close/>
                </a:path>
                <a:path w="4261485" h="1330960">
                  <a:moveTo>
                    <a:pt x="4261104" y="0"/>
                  </a:moveTo>
                  <a:lnTo>
                    <a:pt x="3874008" y="0"/>
                  </a:lnTo>
                  <a:lnTo>
                    <a:pt x="3874008" y="1330452"/>
                  </a:lnTo>
                  <a:lnTo>
                    <a:pt x="4261104" y="1330452"/>
                  </a:lnTo>
                  <a:lnTo>
                    <a:pt x="4261104" y="0"/>
                  </a:lnTo>
                  <a:close/>
                </a:path>
              </a:pathLst>
            </a:custGeom>
            <a:solidFill>
              <a:srgbClr val="FF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78180" y="5561075"/>
              <a:ext cx="4843780" cy="0"/>
            </a:xfrm>
            <a:custGeom>
              <a:avLst/>
              <a:gdLst/>
              <a:ahLst/>
              <a:cxnLst/>
              <a:rect l="l" t="t" r="r" b="b"/>
              <a:pathLst>
                <a:path w="4843780">
                  <a:moveTo>
                    <a:pt x="0" y="0"/>
                  </a:moveTo>
                  <a:lnTo>
                    <a:pt x="4843272" y="0"/>
                  </a:lnTo>
                </a:path>
              </a:pathLst>
            </a:custGeom>
            <a:ln w="6350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62050" y="4402073"/>
              <a:ext cx="3874135" cy="568960"/>
            </a:xfrm>
            <a:custGeom>
              <a:avLst/>
              <a:gdLst/>
              <a:ahLst/>
              <a:cxnLst/>
              <a:rect l="l" t="t" r="r" b="b"/>
              <a:pathLst>
                <a:path w="3874135" h="568960">
                  <a:moveTo>
                    <a:pt x="0" y="568451"/>
                  </a:moveTo>
                  <a:lnTo>
                    <a:pt x="969263" y="420624"/>
                  </a:lnTo>
                  <a:lnTo>
                    <a:pt x="1937004" y="493775"/>
                  </a:lnTo>
                  <a:lnTo>
                    <a:pt x="2906267" y="420624"/>
                  </a:lnTo>
                  <a:lnTo>
                    <a:pt x="3874008" y="0"/>
                  </a:lnTo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076450" y="5129144"/>
            <a:ext cx="172720" cy="37020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spc="5" dirty="0">
                <a:latin typeface="Trebuchet MS"/>
                <a:cs typeface="Trebuchet MS"/>
              </a:rPr>
              <a:t>3</a:t>
            </a:r>
            <a:r>
              <a:rPr sz="1000" b="1" spc="-5" dirty="0">
                <a:latin typeface="Trebuchet MS"/>
                <a:cs typeface="Trebuchet MS"/>
              </a:rPr>
              <a:t>,</a:t>
            </a:r>
            <a:r>
              <a:rPr sz="1000" b="1" spc="5" dirty="0">
                <a:latin typeface="Trebuchet MS"/>
                <a:cs typeface="Trebuchet MS"/>
              </a:rPr>
              <a:t>91</a:t>
            </a:r>
            <a:r>
              <a:rPr sz="1000" b="1" dirty="0">
                <a:latin typeface="Trebuchet MS"/>
                <a:cs typeface="Trebuchet MS"/>
              </a:rPr>
              <a:t>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45054" y="5129144"/>
            <a:ext cx="172720" cy="37020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spc="5" dirty="0">
                <a:latin typeface="Trebuchet MS"/>
                <a:cs typeface="Trebuchet MS"/>
              </a:rPr>
              <a:t>5</a:t>
            </a:r>
            <a:r>
              <a:rPr sz="1000" b="1" spc="-5" dirty="0">
                <a:latin typeface="Trebuchet MS"/>
                <a:cs typeface="Trebuchet MS"/>
              </a:rPr>
              <a:t>,</a:t>
            </a:r>
            <a:r>
              <a:rPr sz="1000" b="1" spc="5" dirty="0">
                <a:latin typeface="Trebuchet MS"/>
                <a:cs typeface="Trebuchet MS"/>
              </a:rPr>
              <a:t>46</a:t>
            </a:r>
            <a:r>
              <a:rPr sz="1000" b="1" dirty="0">
                <a:latin typeface="Trebuchet MS"/>
                <a:cs typeface="Trebuchet MS"/>
              </a:rPr>
              <a:t>9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013810" y="5129144"/>
            <a:ext cx="172720" cy="37020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spc="5" dirty="0">
                <a:latin typeface="Trebuchet MS"/>
                <a:cs typeface="Trebuchet MS"/>
              </a:rPr>
              <a:t>4</a:t>
            </a:r>
            <a:r>
              <a:rPr sz="1000" b="1" spc="-5" dirty="0">
                <a:latin typeface="Trebuchet MS"/>
                <a:cs typeface="Trebuchet MS"/>
              </a:rPr>
              <a:t>,</a:t>
            </a:r>
            <a:r>
              <a:rPr sz="1000" b="1" spc="5" dirty="0">
                <a:latin typeface="Trebuchet MS"/>
                <a:cs typeface="Trebuchet MS"/>
              </a:rPr>
              <a:t>21</a:t>
            </a:r>
            <a:r>
              <a:rPr sz="1000" b="1" dirty="0"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82439" y="5129144"/>
            <a:ext cx="172720" cy="37020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spc="5" dirty="0">
                <a:latin typeface="Trebuchet MS"/>
                <a:cs typeface="Trebuchet MS"/>
              </a:rPr>
              <a:t>4</a:t>
            </a:r>
            <a:r>
              <a:rPr sz="1000" b="1" spc="-5" dirty="0">
                <a:latin typeface="Trebuchet MS"/>
                <a:cs typeface="Trebuchet MS"/>
              </a:rPr>
              <a:t>,</a:t>
            </a:r>
            <a:r>
              <a:rPr sz="1000" b="1" spc="5" dirty="0">
                <a:latin typeface="Trebuchet MS"/>
                <a:cs typeface="Trebuchet MS"/>
              </a:rPr>
              <a:t>45</a:t>
            </a:r>
            <a:r>
              <a:rPr sz="1000" b="1" dirty="0"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951068" y="5055269"/>
            <a:ext cx="172720" cy="44323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b="1" dirty="0">
                <a:latin typeface="Trebuchet MS"/>
                <a:cs typeface="Trebuchet MS"/>
              </a:rPr>
              <a:t>10</a:t>
            </a:r>
            <a:r>
              <a:rPr sz="1000" b="1" spc="-10" dirty="0">
                <a:latin typeface="Trebuchet MS"/>
                <a:cs typeface="Trebuchet MS"/>
              </a:rPr>
              <a:t>,</a:t>
            </a:r>
            <a:r>
              <a:rPr sz="1000" b="1" dirty="0">
                <a:latin typeface="Trebuchet MS"/>
                <a:cs typeface="Trebuchet MS"/>
              </a:rPr>
              <a:t>916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69263" y="4714747"/>
            <a:ext cx="3873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8.0%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937004" y="4566920"/>
            <a:ext cx="388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10.0%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906267" y="4640402"/>
            <a:ext cx="3873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9.0%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874008" y="4566920"/>
            <a:ext cx="388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10.0%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843271" y="4146041"/>
            <a:ext cx="3873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rebuchet MS"/>
                <a:cs typeface="Trebuchet MS"/>
              </a:rPr>
              <a:t>15</a:t>
            </a:r>
            <a:r>
              <a:rPr sz="1000" b="1" spc="-15" dirty="0">
                <a:latin typeface="Trebuchet MS"/>
                <a:cs typeface="Trebuchet MS"/>
              </a:rPr>
              <a:t>.</a:t>
            </a:r>
            <a:r>
              <a:rPr sz="1000" b="1" spc="-5" dirty="0">
                <a:latin typeface="Trebuchet MS"/>
                <a:cs typeface="Trebuchet MS"/>
              </a:rPr>
              <a:t>7%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99540" y="5583123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791970" y="5535574"/>
            <a:ext cx="1471295" cy="4241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470"/>
              </a:spcBef>
              <a:tabLst>
                <a:tab pos="1156970" algn="l"/>
              </a:tabLst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19</a:t>
            </a:r>
            <a:r>
              <a:rPr sz="1000" b="1" dirty="0">
                <a:latin typeface="Trebuchet MS"/>
                <a:cs typeface="Trebuchet MS"/>
              </a:rPr>
              <a:t>	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20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000" b="1" spc="-5" dirty="0">
                <a:latin typeface="Trebuchet MS"/>
                <a:cs typeface="Trebuchet MS"/>
              </a:rPr>
              <a:t>PBT</a:t>
            </a:r>
            <a:r>
              <a:rPr sz="1000" b="1" spc="-20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(in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INR</a:t>
            </a:r>
            <a:r>
              <a:rPr sz="1000" b="1" spc="-10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million)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690620" y="5535574"/>
            <a:ext cx="698500" cy="4241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57785" algn="ctr">
              <a:lnSpc>
                <a:spcPct val="100000"/>
              </a:lnSpc>
              <a:spcBef>
                <a:spcPts val="470"/>
              </a:spcBef>
            </a:pPr>
            <a:r>
              <a:rPr sz="1000" b="1" spc="-5" dirty="0">
                <a:latin typeface="Trebuchet MS"/>
                <a:cs typeface="Trebuchet MS"/>
              </a:rPr>
              <a:t>FY21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000" b="1" spc="-5" dirty="0">
                <a:latin typeface="Trebuchet MS"/>
                <a:cs typeface="Trebuchet MS"/>
              </a:rPr>
              <a:t>PBT</a:t>
            </a:r>
            <a:r>
              <a:rPr sz="1000" b="1" spc="-5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margin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874133" y="5583123"/>
            <a:ext cx="32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rebuchet MS"/>
                <a:cs typeface="Trebuchet MS"/>
              </a:rPr>
              <a:t>F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-5" dirty="0">
                <a:latin typeface="Trebuchet MS"/>
                <a:cs typeface="Trebuchet MS"/>
              </a:rPr>
              <a:t>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34667" y="5846064"/>
            <a:ext cx="243840" cy="67310"/>
          </a:xfrm>
          <a:custGeom>
            <a:avLst/>
            <a:gdLst/>
            <a:ahLst/>
            <a:cxnLst/>
            <a:rect l="l" t="t" r="r" b="b"/>
            <a:pathLst>
              <a:path w="243839" h="67310">
                <a:moveTo>
                  <a:pt x="243839" y="0"/>
                </a:moveTo>
                <a:lnTo>
                  <a:pt x="0" y="0"/>
                </a:lnTo>
                <a:lnTo>
                  <a:pt x="0" y="67056"/>
                </a:lnTo>
                <a:lnTo>
                  <a:pt x="243839" y="67056"/>
                </a:lnTo>
                <a:lnTo>
                  <a:pt x="243839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32809" y="5880353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324843" y="6550150"/>
            <a:ext cx="512445" cy="291465"/>
          </a:xfrm>
          <a:custGeom>
            <a:avLst/>
            <a:gdLst/>
            <a:ahLst/>
            <a:cxnLst/>
            <a:rect l="l" t="t" r="r" b="b"/>
            <a:pathLst>
              <a:path w="512445" h="291465">
                <a:moveTo>
                  <a:pt x="512064" y="0"/>
                </a:moveTo>
                <a:lnTo>
                  <a:pt x="0" y="0"/>
                </a:lnTo>
                <a:lnTo>
                  <a:pt x="0" y="291083"/>
                </a:lnTo>
                <a:lnTo>
                  <a:pt x="512064" y="291083"/>
                </a:lnTo>
                <a:lnTo>
                  <a:pt x="512064" y="0"/>
                </a:lnTo>
                <a:close/>
              </a:path>
            </a:pathLst>
          </a:custGeom>
          <a:solidFill>
            <a:srgbClr val="FFC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xfrm>
            <a:off x="11437619" y="6590971"/>
            <a:ext cx="28955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20"/>
              </a:lnSpc>
            </a:pPr>
            <a:endParaRPr spc="-5" dirty="0"/>
          </a:p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xfrm>
            <a:off x="201574" y="6609560"/>
            <a:ext cx="2091055" cy="1885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1606</Words>
  <Application>Microsoft Office PowerPoint</Application>
  <PresentationFormat>Custom</PresentationFormat>
  <Paragraphs>521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Algerian</vt:lpstr>
      <vt:lpstr>Arial</vt:lpstr>
      <vt:lpstr>Arial MT</vt:lpstr>
      <vt:lpstr>Calibri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 Global Presence</vt:lpstr>
      <vt:lpstr>Awards &amp; Recognition</vt:lpstr>
      <vt:lpstr>MAREKT LINKAGES</vt:lpstr>
      <vt:lpstr>Snapshot Q4 FY22</vt:lpstr>
      <vt:lpstr>Shareholding and Dividend Payout</vt:lpstr>
      <vt:lpstr>  Financial Performance </vt:lpstr>
      <vt:lpstr>Segment Overview</vt:lpstr>
      <vt:lpstr>Segmental Performance Annual</vt:lpstr>
      <vt:lpstr>Environment Friendly Entity</vt:lpstr>
      <vt:lpstr>Committed towards Social Cause</vt:lpstr>
      <vt:lpstr>01</vt:lpstr>
      <vt:lpstr>Future prospects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</dc:creator>
  <cp:lastModifiedBy>Shrey Panthri</cp:lastModifiedBy>
  <cp:revision>2</cp:revision>
  <dcterms:created xsi:type="dcterms:W3CDTF">2022-07-20T05:12:03Z</dcterms:created>
  <dcterms:modified xsi:type="dcterms:W3CDTF">2022-08-04T15:58:12Z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2022-05-31T00:00:00Z</vt:filetime>
  </property>
  <property fmtid="{D5CDD505-2E9C-101B-9397-08002B2CF9AE}" pid="3" name="LastSaved">
    <vt:filetime>2022-07-20T00:00:00Z</vt:filetime>
  </property>
</Properties>
</file>